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ks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80" r:id="rId4"/>
    <p:sldId id="281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5" r:id="rId23"/>
    <p:sldId id="277" r:id="rId24"/>
    <p:sldId id="282" r:id="rId25"/>
    <p:sldId id="283" r:id="rId26"/>
    <p:sldId id="279" r:id="rId27"/>
    <p:sldId id="278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8" autoAdjust="0"/>
    <p:restoredTop sz="94660"/>
  </p:normalViewPr>
  <p:slideViewPr>
    <p:cSldViewPr>
      <p:cViewPr varScale="1">
        <p:scale>
          <a:sx n="104" d="100"/>
          <a:sy n="104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Workbook1111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222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3333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44444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职业规划现状</c:v>
                </c:pt>
              </c:strCache>
            </c:strRef>
          </c:tx>
          <c:dPt>
            <c:idx val="0"/>
            <c:bubble3D val="0"/>
            <c:explosion val="7"/>
          </c:dPt>
          <c:dPt>
            <c:idx val="1"/>
            <c:bubble3D val="0"/>
            <c:explosion val="3"/>
          </c:dPt>
          <c:dPt>
            <c:idx val="2"/>
            <c:bubble3D val="0"/>
            <c:explosion val="9"/>
          </c:dPt>
          <c:cat>
            <c:strRef>
              <c:f>Sheet1!$A$2:$A$4</c:f>
              <c:strCache>
                <c:ptCount val="3"/>
                <c:pt idx="0">
                  <c:v>A项</c:v>
                </c:pt>
                <c:pt idx="1">
                  <c:v>B项</c:v>
                </c:pt>
                <c:pt idx="2">
                  <c:v>C项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63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dLbl>
              <c:idx val="0"/>
              <c:layout>
                <c:manualLayout>
                  <c:x val="-0.15246166839815647"/>
                  <c:y val="-0.12326758092034511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5085192802817318"/>
                  <c:y val="0.10515197580677765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是</c:v>
                </c:pt>
                <c:pt idx="1">
                  <c:v>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</c:v>
                </c:pt>
                <c:pt idx="1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dLbl>
              <c:idx val="0"/>
              <c:layout>
                <c:manualLayout>
                  <c:x val="-0.14257105208643223"/>
                  <c:y val="0.1163466644025950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5579728485784911"/>
                  <c:y val="-0.1130681404694714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是</c:v>
                </c:pt>
                <c:pt idx="1">
                  <c:v>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</c:v>
                </c:pt>
                <c:pt idx="1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4257105208643223"/>
                  <c:y val="0.1163466644025950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5579728485784911"/>
                  <c:y val="-0.1130681404694714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</c:v>
                </c:pt>
                <c:pt idx="1">
                  <c:v>62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econdPieSize val="75"/>
        <c:serLines/>
      </c:of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EEC027-03EA-445B-B8C5-AA07092B8B0A}" type="doc">
      <dgm:prSet loTypeId="urn:microsoft.com/office/officeart/2005/8/layout/hierarchy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1678D2B-F0CA-466E-A417-0FC854BA9163}">
      <dgm:prSet phldrT="[文本]"/>
      <dgm:spPr/>
      <dgm:t>
        <a:bodyPr/>
        <a:lstStyle/>
        <a:p>
          <a:r>
            <a:rPr lang="zh-CN" altLang="en-US" dirty="0" smtClean="0"/>
            <a:t>面试组</a:t>
          </a:r>
          <a:endParaRPr lang="zh-CN" altLang="en-US" dirty="0"/>
        </a:p>
      </dgm:t>
    </dgm:pt>
    <dgm:pt modelId="{A8CA06A0-2B5C-4026-9A2B-146165145411}" type="parTrans" cxnId="{1807908C-1C93-41A6-85D5-BD4374D8D751}">
      <dgm:prSet/>
      <dgm:spPr/>
      <dgm:t>
        <a:bodyPr/>
        <a:lstStyle/>
        <a:p>
          <a:endParaRPr lang="zh-CN" altLang="en-US"/>
        </a:p>
      </dgm:t>
    </dgm:pt>
    <dgm:pt modelId="{7AFBF9DF-D4D6-4589-90EF-8C514DD0148D}" type="sibTrans" cxnId="{1807908C-1C93-41A6-85D5-BD4374D8D751}">
      <dgm:prSet/>
      <dgm:spPr/>
      <dgm:t>
        <a:bodyPr/>
        <a:lstStyle/>
        <a:p>
          <a:endParaRPr lang="zh-CN" altLang="en-US"/>
        </a:p>
      </dgm:t>
    </dgm:pt>
    <dgm:pt modelId="{7B401F78-F80B-439E-B2C1-9C22F9C9AB87}">
      <dgm:prSet phldrT="[文本]"/>
      <dgm:spPr/>
      <dgm:t>
        <a:bodyPr/>
        <a:lstStyle/>
        <a:p>
          <a:r>
            <a:rPr lang="zh-CN" altLang="en-US" dirty="0" smtClean="0"/>
            <a:t>幼儿园园长</a:t>
          </a:r>
          <a:endParaRPr lang="zh-CN" altLang="en-US" dirty="0"/>
        </a:p>
      </dgm:t>
    </dgm:pt>
    <dgm:pt modelId="{1E50A07F-DF13-44FD-8467-5AF5F9C11AFC}" type="parTrans" cxnId="{8CF43ED1-57BE-4F85-8EAC-A192F1EBF83B}">
      <dgm:prSet/>
      <dgm:spPr/>
      <dgm:t>
        <a:bodyPr/>
        <a:lstStyle/>
        <a:p>
          <a:endParaRPr lang="zh-CN" altLang="en-US"/>
        </a:p>
      </dgm:t>
    </dgm:pt>
    <dgm:pt modelId="{B3BD401A-5356-4755-ABEE-3FDD894B988F}" type="sibTrans" cxnId="{8CF43ED1-57BE-4F85-8EAC-A192F1EBF83B}">
      <dgm:prSet/>
      <dgm:spPr/>
      <dgm:t>
        <a:bodyPr/>
        <a:lstStyle/>
        <a:p>
          <a:endParaRPr lang="zh-CN" altLang="en-US"/>
        </a:p>
      </dgm:t>
    </dgm:pt>
    <dgm:pt modelId="{D1F70C23-E4BB-4D9C-A507-587AE797A684}">
      <dgm:prSet phldrT="[文本]"/>
      <dgm:spPr/>
      <dgm:t>
        <a:bodyPr/>
        <a:lstStyle/>
        <a:p>
          <a:r>
            <a:rPr lang="zh-CN" altLang="en-US" dirty="0" smtClean="0"/>
            <a:t>保育员</a:t>
          </a:r>
          <a:endParaRPr lang="zh-CN" altLang="en-US" dirty="0"/>
        </a:p>
      </dgm:t>
    </dgm:pt>
    <dgm:pt modelId="{96E0A615-E6C8-4FF6-96A9-82D8EFC77F02}" type="parTrans" cxnId="{F8F5E09C-169D-4E27-BEFF-11246841698B}">
      <dgm:prSet/>
      <dgm:spPr/>
      <dgm:t>
        <a:bodyPr/>
        <a:lstStyle/>
        <a:p>
          <a:endParaRPr lang="zh-CN" altLang="en-US"/>
        </a:p>
      </dgm:t>
    </dgm:pt>
    <dgm:pt modelId="{97B5B1DF-0C80-4052-972E-D94FB1C10934}" type="sibTrans" cxnId="{F8F5E09C-169D-4E27-BEFF-11246841698B}">
      <dgm:prSet/>
      <dgm:spPr/>
      <dgm:t>
        <a:bodyPr/>
        <a:lstStyle/>
        <a:p>
          <a:endParaRPr lang="zh-CN" altLang="en-US"/>
        </a:p>
      </dgm:t>
    </dgm:pt>
    <dgm:pt modelId="{2FEA880A-F666-4035-B7ED-A47FC861EE2A}">
      <dgm:prSet phldrT="[文本]"/>
      <dgm:spPr/>
      <dgm:t>
        <a:bodyPr/>
        <a:lstStyle/>
        <a:p>
          <a:r>
            <a:rPr lang="zh-CN" altLang="en-US" dirty="0" smtClean="0"/>
            <a:t>应聘组</a:t>
          </a:r>
          <a:endParaRPr lang="zh-CN" altLang="en-US" dirty="0"/>
        </a:p>
      </dgm:t>
    </dgm:pt>
    <dgm:pt modelId="{FFF51719-F83F-4491-9187-CFF8B624F70F}" type="parTrans" cxnId="{A15E0D7A-497B-4D9D-8095-F2A6726E0E8A}">
      <dgm:prSet/>
      <dgm:spPr/>
      <dgm:t>
        <a:bodyPr/>
        <a:lstStyle/>
        <a:p>
          <a:endParaRPr lang="zh-CN" altLang="en-US"/>
        </a:p>
      </dgm:t>
    </dgm:pt>
    <dgm:pt modelId="{11B782F5-3B1A-4AB9-9179-EEC75170EB4C}" type="sibTrans" cxnId="{A15E0D7A-497B-4D9D-8095-F2A6726E0E8A}">
      <dgm:prSet/>
      <dgm:spPr/>
      <dgm:t>
        <a:bodyPr/>
        <a:lstStyle/>
        <a:p>
          <a:endParaRPr lang="zh-CN" altLang="en-US"/>
        </a:p>
      </dgm:t>
    </dgm:pt>
    <dgm:pt modelId="{5D62E410-B64B-44FD-903F-6AFE01B5CACD}">
      <dgm:prSet phldrT="[文本]" custT="1"/>
      <dgm:spPr/>
      <dgm:t>
        <a:bodyPr/>
        <a:lstStyle/>
        <a:p>
          <a:r>
            <a:rPr lang="zh-CN" altLang="en-US" sz="2000" dirty="0" smtClean="0">
              <a:solidFill>
                <a:srgbClr val="FF0000"/>
              </a:solidFill>
            </a:rPr>
            <a:t>？</a:t>
          </a:r>
          <a:endParaRPr lang="zh-CN" altLang="en-US" sz="2000" dirty="0">
            <a:solidFill>
              <a:srgbClr val="FF0000"/>
            </a:solidFill>
          </a:endParaRPr>
        </a:p>
      </dgm:t>
    </dgm:pt>
    <dgm:pt modelId="{E37F6AF8-5BCA-4948-AD81-1AECD9506940}" type="parTrans" cxnId="{20A564CD-94D8-4E45-B1A0-DA2FCAFFED53}">
      <dgm:prSet/>
      <dgm:spPr/>
      <dgm:t>
        <a:bodyPr/>
        <a:lstStyle/>
        <a:p>
          <a:endParaRPr lang="zh-CN" altLang="en-US"/>
        </a:p>
      </dgm:t>
    </dgm:pt>
    <dgm:pt modelId="{5EDE3A58-FB4E-48AB-997C-F2E41D3B1CFB}" type="sibTrans" cxnId="{20A564CD-94D8-4E45-B1A0-DA2FCAFFED53}">
      <dgm:prSet/>
      <dgm:spPr/>
      <dgm:t>
        <a:bodyPr/>
        <a:lstStyle/>
        <a:p>
          <a:endParaRPr lang="zh-CN" altLang="en-US"/>
        </a:p>
      </dgm:t>
    </dgm:pt>
    <dgm:pt modelId="{27374796-C791-47B2-BEC6-9CFFA3FABB86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？</a:t>
          </a:r>
          <a:endParaRPr lang="zh-CN" altLang="en-US" dirty="0"/>
        </a:p>
      </dgm:t>
    </dgm:pt>
    <dgm:pt modelId="{F9E74A3C-5BCE-43F0-AB93-4A89001311F5}" type="parTrans" cxnId="{729EF2AF-2CE2-41A9-963C-989F5C2EE2F6}">
      <dgm:prSet/>
      <dgm:spPr/>
      <dgm:t>
        <a:bodyPr/>
        <a:lstStyle/>
        <a:p>
          <a:endParaRPr lang="zh-CN" altLang="en-US"/>
        </a:p>
      </dgm:t>
    </dgm:pt>
    <dgm:pt modelId="{FC6DC174-A2DB-485D-BAC2-8A881A9DB487}" type="sibTrans" cxnId="{729EF2AF-2CE2-41A9-963C-989F5C2EE2F6}">
      <dgm:prSet/>
      <dgm:spPr/>
      <dgm:t>
        <a:bodyPr/>
        <a:lstStyle/>
        <a:p>
          <a:endParaRPr lang="zh-CN" altLang="en-US"/>
        </a:p>
      </dgm:t>
    </dgm:pt>
    <dgm:pt modelId="{8A041AA4-2CE7-4646-951F-870D1A8AE94C}">
      <dgm:prSet/>
      <dgm:spPr/>
      <dgm:t>
        <a:bodyPr/>
        <a:lstStyle/>
        <a:p>
          <a:r>
            <a:rPr lang="zh-CN" altLang="en-US" dirty="0" smtClean="0"/>
            <a:t>幼儿健康教师</a:t>
          </a:r>
          <a:endParaRPr lang="zh-CN" altLang="en-US" dirty="0"/>
        </a:p>
      </dgm:t>
    </dgm:pt>
    <dgm:pt modelId="{3282F116-5515-48CD-9FA8-5A7727FFE866}" type="parTrans" cxnId="{B63AAE43-2656-410E-8706-A7445F6DADE6}">
      <dgm:prSet/>
      <dgm:spPr/>
      <dgm:t>
        <a:bodyPr/>
        <a:lstStyle/>
        <a:p>
          <a:endParaRPr lang="zh-CN" altLang="en-US"/>
        </a:p>
      </dgm:t>
    </dgm:pt>
    <dgm:pt modelId="{3F659335-6A9A-4052-9ED4-5260EFAC9698}" type="sibTrans" cxnId="{B63AAE43-2656-410E-8706-A7445F6DADE6}">
      <dgm:prSet/>
      <dgm:spPr/>
      <dgm:t>
        <a:bodyPr/>
        <a:lstStyle/>
        <a:p>
          <a:endParaRPr lang="zh-CN" altLang="en-US"/>
        </a:p>
      </dgm:t>
    </dgm:pt>
    <dgm:pt modelId="{F04A04E1-7D34-445F-A58B-649F7F375556}">
      <dgm:prSet/>
      <dgm:spPr/>
      <dgm:t>
        <a:bodyPr/>
        <a:lstStyle/>
        <a:p>
          <a:r>
            <a:rPr lang="zh-CN" altLang="en-US" dirty="0" smtClean="0"/>
            <a:t>幼儿语言教师</a:t>
          </a:r>
          <a:endParaRPr lang="zh-CN" altLang="en-US" dirty="0"/>
        </a:p>
      </dgm:t>
    </dgm:pt>
    <dgm:pt modelId="{29CE747E-9DCE-4832-8582-122DE5AF850E}" type="parTrans" cxnId="{863772C4-1985-4994-9A7E-72864DCAE2BE}">
      <dgm:prSet/>
      <dgm:spPr/>
      <dgm:t>
        <a:bodyPr/>
        <a:lstStyle/>
        <a:p>
          <a:endParaRPr lang="zh-CN" altLang="en-US"/>
        </a:p>
      </dgm:t>
    </dgm:pt>
    <dgm:pt modelId="{1EE39BAB-FC6B-496A-99D2-99F469BDCDB9}" type="sibTrans" cxnId="{863772C4-1985-4994-9A7E-72864DCAE2BE}">
      <dgm:prSet/>
      <dgm:spPr/>
      <dgm:t>
        <a:bodyPr/>
        <a:lstStyle/>
        <a:p>
          <a:endParaRPr lang="zh-CN" altLang="en-US"/>
        </a:p>
      </dgm:t>
    </dgm:pt>
    <dgm:pt modelId="{3874FDCC-2F6C-4756-BAB6-284E47B88B3D}">
      <dgm:prSet/>
      <dgm:spPr/>
      <dgm:t>
        <a:bodyPr/>
        <a:lstStyle/>
        <a:p>
          <a:r>
            <a:rPr lang="zh-CN" altLang="en-US" dirty="0" smtClean="0"/>
            <a:t>幼儿社会教师</a:t>
          </a:r>
          <a:endParaRPr lang="zh-CN" altLang="en-US" dirty="0"/>
        </a:p>
      </dgm:t>
    </dgm:pt>
    <dgm:pt modelId="{66AAE601-708C-4DB6-A901-442C071C9450}" type="parTrans" cxnId="{9C3BE49A-638C-4B44-83AC-A8651CA2379A}">
      <dgm:prSet/>
      <dgm:spPr/>
      <dgm:t>
        <a:bodyPr/>
        <a:lstStyle/>
        <a:p>
          <a:endParaRPr lang="zh-CN" altLang="en-US"/>
        </a:p>
      </dgm:t>
    </dgm:pt>
    <dgm:pt modelId="{7ED84BFB-E527-4981-8D91-5012FBF668B8}" type="sibTrans" cxnId="{9C3BE49A-638C-4B44-83AC-A8651CA2379A}">
      <dgm:prSet/>
      <dgm:spPr/>
      <dgm:t>
        <a:bodyPr/>
        <a:lstStyle/>
        <a:p>
          <a:endParaRPr lang="zh-CN" altLang="en-US"/>
        </a:p>
      </dgm:t>
    </dgm:pt>
    <dgm:pt modelId="{DF29CA48-EC65-4FDA-854D-EE3170F67C45}">
      <dgm:prSet/>
      <dgm:spPr/>
      <dgm:t>
        <a:bodyPr/>
        <a:lstStyle/>
        <a:p>
          <a:r>
            <a:rPr lang="zh-CN" altLang="en-US" dirty="0" smtClean="0"/>
            <a:t>幼儿音乐教师</a:t>
          </a:r>
          <a:endParaRPr lang="zh-CN" altLang="en-US" dirty="0"/>
        </a:p>
      </dgm:t>
    </dgm:pt>
    <dgm:pt modelId="{A83DCC7E-4A14-4C59-88B9-AD1B298976D6}" type="parTrans" cxnId="{7D9A6EAB-64BF-4AB9-9994-25FEA759149E}">
      <dgm:prSet/>
      <dgm:spPr/>
      <dgm:t>
        <a:bodyPr/>
        <a:lstStyle/>
        <a:p>
          <a:endParaRPr lang="zh-CN" altLang="en-US"/>
        </a:p>
      </dgm:t>
    </dgm:pt>
    <dgm:pt modelId="{A4A7D0C2-55F7-473F-B615-FC4F2466CC40}" type="sibTrans" cxnId="{7D9A6EAB-64BF-4AB9-9994-25FEA759149E}">
      <dgm:prSet/>
      <dgm:spPr/>
      <dgm:t>
        <a:bodyPr/>
        <a:lstStyle/>
        <a:p>
          <a:endParaRPr lang="zh-CN" altLang="en-US"/>
        </a:p>
      </dgm:t>
    </dgm:pt>
    <dgm:pt modelId="{1139BB54-65D8-4778-95A3-D3C0BB18EB00}">
      <dgm:prSet/>
      <dgm:spPr/>
      <dgm:t>
        <a:bodyPr/>
        <a:lstStyle/>
        <a:p>
          <a:r>
            <a:rPr lang="zh-CN" altLang="en-US" dirty="0" smtClean="0"/>
            <a:t>幼儿舞蹈教师</a:t>
          </a:r>
          <a:endParaRPr lang="zh-CN" altLang="en-US" dirty="0"/>
        </a:p>
      </dgm:t>
    </dgm:pt>
    <dgm:pt modelId="{7AA84BAF-9C48-4EA5-8C4B-4BCEBDBBD7AF}" type="parTrans" cxnId="{EED2A84C-1137-4985-8402-E315D4367CFD}">
      <dgm:prSet/>
      <dgm:spPr/>
      <dgm:t>
        <a:bodyPr/>
        <a:lstStyle/>
        <a:p>
          <a:endParaRPr lang="zh-CN" altLang="en-US"/>
        </a:p>
      </dgm:t>
    </dgm:pt>
    <dgm:pt modelId="{0C6830D9-CBD4-45E4-B96F-D3FCC6B008DA}" type="sibTrans" cxnId="{EED2A84C-1137-4985-8402-E315D4367CFD}">
      <dgm:prSet/>
      <dgm:spPr/>
      <dgm:t>
        <a:bodyPr/>
        <a:lstStyle/>
        <a:p>
          <a:endParaRPr lang="zh-CN" altLang="en-US"/>
        </a:p>
      </dgm:t>
    </dgm:pt>
    <dgm:pt modelId="{C669670E-8ADA-4B2D-894C-8B70D3A09B3F}">
      <dgm:prSet/>
      <dgm:spPr/>
      <dgm:t>
        <a:bodyPr/>
        <a:lstStyle/>
        <a:p>
          <a:r>
            <a:rPr lang="zh-CN" altLang="en-US" dirty="0" smtClean="0"/>
            <a:t>幼儿科学教师</a:t>
          </a:r>
          <a:endParaRPr lang="zh-CN" altLang="en-US" dirty="0"/>
        </a:p>
      </dgm:t>
    </dgm:pt>
    <dgm:pt modelId="{FDB4E131-AD06-442F-A6C6-F69EDA5F325B}" type="parTrans" cxnId="{5A9FFA2A-11EC-4C01-9EA0-E10E6869D32E}">
      <dgm:prSet/>
      <dgm:spPr/>
      <dgm:t>
        <a:bodyPr/>
        <a:lstStyle/>
        <a:p>
          <a:endParaRPr lang="zh-CN" altLang="en-US"/>
        </a:p>
      </dgm:t>
    </dgm:pt>
    <dgm:pt modelId="{C82ACA2D-D470-45D7-BB73-22D06F0F1F14}" type="sibTrans" cxnId="{5A9FFA2A-11EC-4C01-9EA0-E10E6869D32E}">
      <dgm:prSet/>
      <dgm:spPr/>
      <dgm:t>
        <a:bodyPr/>
        <a:lstStyle/>
        <a:p>
          <a:endParaRPr lang="zh-CN" altLang="en-US"/>
        </a:p>
      </dgm:t>
    </dgm:pt>
    <dgm:pt modelId="{58F131AF-843B-4242-B8B1-F2CEC0EE5939}">
      <dgm:prSet/>
      <dgm:spPr/>
      <dgm:t>
        <a:bodyPr/>
        <a:lstStyle/>
        <a:p>
          <a:r>
            <a:rPr lang="zh-CN" altLang="en-US" dirty="0" smtClean="0"/>
            <a:t>“爱转角”</a:t>
          </a:r>
          <a:endParaRPr lang="zh-CN" altLang="en-US" dirty="0"/>
        </a:p>
      </dgm:t>
    </dgm:pt>
    <dgm:pt modelId="{4DFCC1C7-43B3-48ED-8783-2E07A0BD71F3}" type="parTrans" cxnId="{F0A0F954-2949-4E07-8A07-5EFCD0A4CE3F}">
      <dgm:prSet/>
      <dgm:spPr/>
      <dgm:t>
        <a:bodyPr/>
        <a:lstStyle/>
        <a:p>
          <a:endParaRPr lang="zh-CN" altLang="en-US"/>
        </a:p>
      </dgm:t>
    </dgm:pt>
    <dgm:pt modelId="{F87D1CC3-D06E-42F1-BDBE-2B884F082A33}" type="sibTrans" cxnId="{F0A0F954-2949-4E07-8A07-5EFCD0A4CE3F}">
      <dgm:prSet/>
      <dgm:spPr/>
      <dgm:t>
        <a:bodyPr/>
        <a:lstStyle/>
        <a:p>
          <a:endParaRPr lang="zh-CN" altLang="en-US"/>
        </a:p>
      </dgm:t>
    </dgm:pt>
    <dgm:pt modelId="{17E23586-0828-4614-B581-21D88A9DEE55}">
      <dgm:prSet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？</a:t>
          </a:r>
          <a:endParaRPr lang="zh-CN" altLang="en-US" dirty="0"/>
        </a:p>
      </dgm:t>
    </dgm:pt>
    <dgm:pt modelId="{A007C818-E43F-45A3-9067-958D747BC5C9}" type="parTrans" cxnId="{BE109670-EF68-4C95-BF8C-6ED6512C59FB}">
      <dgm:prSet/>
      <dgm:spPr/>
      <dgm:t>
        <a:bodyPr/>
        <a:lstStyle/>
        <a:p>
          <a:endParaRPr lang="zh-CN" altLang="en-US"/>
        </a:p>
      </dgm:t>
    </dgm:pt>
    <dgm:pt modelId="{003EC4AF-FF93-4A5B-A74B-F6406B4D9693}" type="sibTrans" cxnId="{BE109670-EF68-4C95-BF8C-6ED6512C59FB}">
      <dgm:prSet/>
      <dgm:spPr/>
      <dgm:t>
        <a:bodyPr/>
        <a:lstStyle/>
        <a:p>
          <a:endParaRPr lang="zh-CN" altLang="en-US"/>
        </a:p>
      </dgm:t>
    </dgm:pt>
    <dgm:pt modelId="{0C6585A2-F95F-4B60-85AF-03D853B99CD4}">
      <dgm:prSet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？</a:t>
          </a:r>
          <a:endParaRPr lang="zh-CN" altLang="en-US" dirty="0"/>
        </a:p>
      </dgm:t>
    </dgm:pt>
    <dgm:pt modelId="{8B9C899D-7EBE-45D4-8433-E4D927995875}" type="parTrans" cxnId="{81A4C46E-AC19-44E0-8900-234295A17F45}">
      <dgm:prSet/>
      <dgm:spPr/>
      <dgm:t>
        <a:bodyPr/>
        <a:lstStyle/>
        <a:p>
          <a:endParaRPr lang="zh-CN" altLang="en-US"/>
        </a:p>
      </dgm:t>
    </dgm:pt>
    <dgm:pt modelId="{D08901AE-31DF-49F9-A1BC-620A678780E8}" type="sibTrans" cxnId="{81A4C46E-AC19-44E0-8900-234295A17F45}">
      <dgm:prSet/>
      <dgm:spPr/>
      <dgm:t>
        <a:bodyPr/>
        <a:lstStyle/>
        <a:p>
          <a:endParaRPr lang="zh-CN" altLang="en-US"/>
        </a:p>
      </dgm:t>
    </dgm:pt>
    <dgm:pt modelId="{D600FE29-40C1-491D-BE36-68E507A390B0}">
      <dgm:prSet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？</a:t>
          </a:r>
          <a:endParaRPr lang="zh-CN" altLang="en-US" dirty="0"/>
        </a:p>
      </dgm:t>
    </dgm:pt>
    <dgm:pt modelId="{9F8802AB-AC10-4B7B-A24C-8526846DF714}" type="parTrans" cxnId="{F036993E-271D-4650-A258-910F840A1B92}">
      <dgm:prSet/>
      <dgm:spPr/>
      <dgm:t>
        <a:bodyPr/>
        <a:lstStyle/>
        <a:p>
          <a:endParaRPr lang="zh-CN" altLang="en-US"/>
        </a:p>
      </dgm:t>
    </dgm:pt>
    <dgm:pt modelId="{CD1DAFCD-770E-4592-BFC4-91361B4CDACD}" type="sibTrans" cxnId="{F036993E-271D-4650-A258-910F840A1B92}">
      <dgm:prSet/>
      <dgm:spPr/>
      <dgm:t>
        <a:bodyPr/>
        <a:lstStyle/>
        <a:p>
          <a:endParaRPr lang="zh-CN" altLang="en-US"/>
        </a:p>
      </dgm:t>
    </dgm:pt>
    <dgm:pt modelId="{77BA50D1-430C-4F91-AF3A-F04AC222658E}">
      <dgm:prSet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？</a:t>
          </a:r>
          <a:endParaRPr lang="zh-CN" altLang="en-US" dirty="0"/>
        </a:p>
      </dgm:t>
    </dgm:pt>
    <dgm:pt modelId="{D9D84932-B399-420B-ADE6-9F4C0227D9DD}" type="parTrans" cxnId="{8865BF87-AB91-4E6A-BE25-230A27B11AC5}">
      <dgm:prSet/>
      <dgm:spPr/>
      <dgm:t>
        <a:bodyPr/>
        <a:lstStyle/>
        <a:p>
          <a:endParaRPr lang="zh-CN" altLang="en-US"/>
        </a:p>
      </dgm:t>
    </dgm:pt>
    <dgm:pt modelId="{06947FB2-B537-4B2F-9023-7F1DCAE6DB0B}" type="sibTrans" cxnId="{8865BF87-AB91-4E6A-BE25-230A27B11AC5}">
      <dgm:prSet/>
      <dgm:spPr/>
      <dgm:t>
        <a:bodyPr/>
        <a:lstStyle/>
        <a:p>
          <a:endParaRPr lang="zh-CN" altLang="en-US"/>
        </a:p>
      </dgm:t>
    </dgm:pt>
    <dgm:pt modelId="{FC65C9FF-A262-44FA-B3BA-6D5649E0FBB8}" type="pres">
      <dgm:prSet presAssocID="{CDEEC027-03EA-445B-B8C5-AA07092B8B0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2BA55049-DAF4-4CA2-A7D1-A94F0CAAA0EC}" type="pres">
      <dgm:prSet presAssocID="{81678D2B-F0CA-466E-A417-0FC854BA9163}" presName="root" presStyleCnt="0"/>
      <dgm:spPr/>
    </dgm:pt>
    <dgm:pt modelId="{29E8143A-D4C0-48B8-84B3-D0155D869119}" type="pres">
      <dgm:prSet presAssocID="{81678D2B-F0CA-466E-A417-0FC854BA9163}" presName="rootComposite" presStyleCnt="0"/>
      <dgm:spPr/>
    </dgm:pt>
    <dgm:pt modelId="{E7E25B60-C25D-4F84-A324-58725690D0A9}" type="pres">
      <dgm:prSet presAssocID="{81678D2B-F0CA-466E-A417-0FC854BA9163}" presName="rootText" presStyleLbl="node1" presStyleIdx="0" presStyleCnt="2" custScaleX="215256"/>
      <dgm:spPr/>
      <dgm:t>
        <a:bodyPr/>
        <a:lstStyle/>
        <a:p>
          <a:endParaRPr lang="zh-CN" altLang="en-US"/>
        </a:p>
      </dgm:t>
    </dgm:pt>
    <dgm:pt modelId="{162C771D-28F0-4C8B-AB93-8017CD6D1CAB}" type="pres">
      <dgm:prSet presAssocID="{81678D2B-F0CA-466E-A417-0FC854BA9163}" presName="rootConnector" presStyleLbl="node1" presStyleIdx="0" presStyleCnt="2"/>
      <dgm:spPr/>
      <dgm:t>
        <a:bodyPr/>
        <a:lstStyle/>
        <a:p>
          <a:endParaRPr lang="zh-CN" altLang="en-US"/>
        </a:p>
      </dgm:t>
    </dgm:pt>
    <dgm:pt modelId="{AA2E5CD3-6C6E-469E-923F-7ADD3225C33D}" type="pres">
      <dgm:prSet presAssocID="{81678D2B-F0CA-466E-A417-0FC854BA9163}" presName="childShape" presStyleCnt="0"/>
      <dgm:spPr/>
    </dgm:pt>
    <dgm:pt modelId="{F1709E7A-C33A-4F26-9E0B-84FC97AFFC2D}" type="pres">
      <dgm:prSet presAssocID="{1E50A07F-DF13-44FD-8467-5AF5F9C11AFC}" presName="Name13" presStyleLbl="parChTrans1D2" presStyleIdx="0" presStyleCnt="15"/>
      <dgm:spPr/>
      <dgm:t>
        <a:bodyPr/>
        <a:lstStyle/>
        <a:p>
          <a:endParaRPr lang="zh-CN" altLang="en-US"/>
        </a:p>
      </dgm:t>
    </dgm:pt>
    <dgm:pt modelId="{6410499F-976D-419C-8AE2-5DD843FC5D94}" type="pres">
      <dgm:prSet presAssocID="{7B401F78-F80B-439E-B2C1-9C22F9C9AB87}" presName="childText" presStyleLbl="bgAcc1" presStyleIdx="0" presStyleCnt="15" custScaleX="168546" custScaleY="774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8D5579-7651-43E2-B31B-0777628D2D27}" type="pres">
      <dgm:prSet presAssocID="{96E0A615-E6C8-4FF6-96A9-82D8EFC77F02}" presName="Name13" presStyleLbl="parChTrans1D2" presStyleIdx="1" presStyleCnt="15"/>
      <dgm:spPr/>
      <dgm:t>
        <a:bodyPr/>
        <a:lstStyle/>
        <a:p>
          <a:endParaRPr lang="zh-CN" altLang="en-US"/>
        </a:p>
      </dgm:t>
    </dgm:pt>
    <dgm:pt modelId="{374C6DDD-0603-461D-986D-785F1BA03E17}" type="pres">
      <dgm:prSet presAssocID="{D1F70C23-E4BB-4D9C-A507-587AE797A684}" presName="childText" presStyleLbl="bgAcc1" presStyleIdx="1" presStyleCnt="15" custScaleX="169201" custScaleY="626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C32FFE-0ADD-4A1E-B9BF-D7D0A3450191}" type="pres">
      <dgm:prSet presAssocID="{3282F116-5515-48CD-9FA8-5A7727FFE866}" presName="Name13" presStyleLbl="parChTrans1D2" presStyleIdx="2" presStyleCnt="15"/>
      <dgm:spPr/>
      <dgm:t>
        <a:bodyPr/>
        <a:lstStyle/>
        <a:p>
          <a:endParaRPr lang="zh-CN" altLang="en-US"/>
        </a:p>
      </dgm:t>
    </dgm:pt>
    <dgm:pt modelId="{3A4F5D11-FAB6-40C0-92FF-86B048E3A932}" type="pres">
      <dgm:prSet presAssocID="{8A041AA4-2CE7-4646-951F-870D1A8AE94C}" presName="childText" presStyleLbl="bgAcc1" presStyleIdx="2" presStyleCnt="15" custScaleX="172592" custScaleY="728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E1BD95-228D-4EC6-B997-EB26CCA6D469}" type="pres">
      <dgm:prSet presAssocID="{29CE747E-9DCE-4832-8582-122DE5AF850E}" presName="Name13" presStyleLbl="parChTrans1D2" presStyleIdx="3" presStyleCnt="15"/>
      <dgm:spPr/>
      <dgm:t>
        <a:bodyPr/>
        <a:lstStyle/>
        <a:p>
          <a:endParaRPr lang="zh-CN" altLang="en-US"/>
        </a:p>
      </dgm:t>
    </dgm:pt>
    <dgm:pt modelId="{A648ABD4-9D6E-4017-9942-F5504D87BB29}" type="pres">
      <dgm:prSet presAssocID="{F04A04E1-7D34-445F-A58B-649F7F375556}" presName="childText" presStyleLbl="bgAcc1" presStyleIdx="3" presStyleCnt="15" custScaleX="176309" custScaleY="8332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48888-56B0-4F53-B104-823896E423AA}" type="pres">
      <dgm:prSet presAssocID="{66AAE601-708C-4DB6-A901-442C071C9450}" presName="Name13" presStyleLbl="parChTrans1D2" presStyleIdx="4" presStyleCnt="15"/>
      <dgm:spPr/>
      <dgm:t>
        <a:bodyPr/>
        <a:lstStyle/>
        <a:p>
          <a:endParaRPr lang="zh-CN" altLang="en-US"/>
        </a:p>
      </dgm:t>
    </dgm:pt>
    <dgm:pt modelId="{0B65D36F-18BC-4957-A426-77DBCDF23564}" type="pres">
      <dgm:prSet presAssocID="{3874FDCC-2F6C-4756-BAB6-284E47B88B3D}" presName="childText" presStyleLbl="bgAcc1" presStyleIdx="4" presStyleCnt="15" custScaleX="174958" custScaleY="892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979C73-7CA8-4710-9384-842D709DB8B5}" type="pres">
      <dgm:prSet presAssocID="{A83DCC7E-4A14-4C59-88B9-AD1B298976D6}" presName="Name13" presStyleLbl="parChTrans1D2" presStyleIdx="5" presStyleCnt="15"/>
      <dgm:spPr/>
      <dgm:t>
        <a:bodyPr/>
        <a:lstStyle/>
        <a:p>
          <a:endParaRPr lang="zh-CN" altLang="en-US"/>
        </a:p>
      </dgm:t>
    </dgm:pt>
    <dgm:pt modelId="{F5948EE1-360A-4815-AFC8-A7D0A64318D2}" type="pres">
      <dgm:prSet presAssocID="{DF29CA48-EC65-4FDA-854D-EE3170F67C45}" presName="childText" presStyleLbl="bgAcc1" presStyleIdx="5" presStyleCnt="15" custScaleX="177819" custScaleY="851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A06389-170E-4860-91EB-ED7B1D50F8F5}" type="pres">
      <dgm:prSet presAssocID="{7AA84BAF-9C48-4EA5-8C4B-4BCEBDBBD7AF}" presName="Name13" presStyleLbl="parChTrans1D2" presStyleIdx="6" presStyleCnt="15"/>
      <dgm:spPr/>
      <dgm:t>
        <a:bodyPr/>
        <a:lstStyle/>
        <a:p>
          <a:endParaRPr lang="zh-CN" altLang="en-US"/>
        </a:p>
      </dgm:t>
    </dgm:pt>
    <dgm:pt modelId="{335B4748-9918-4ED5-B104-25680361D016}" type="pres">
      <dgm:prSet presAssocID="{1139BB54-65D8-4778-95A3-D3C0BB18EB00}" presName="childText" presStyleLbl="bgAcc1" presStyleIdx="6" presStyleCnt="15" custScaleX="179315" custScaleY="793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08E601-1CC9-4A80-9EAD-66B4441A1A1B}" type="pres">
      <dgm:prSet presAssocID="{FDB4E131-AD06-442F-A6C6-F69EDA5F325B}" presName="Name13" presStyleLbl="parChTrans1D2" presStyleIdx="7" presStyleCnt="15"/>
      <dgm:spPr/>
      <dgm:t>
        <a:bodyPr/>
        <a:lstStyle/>
        <a:p>
          <a:endParaRPr lang="zh-CN" altLang="en-US"/>
        </a:p>
      </dgm:t>
    </dgm:pt>
    <dgm:pt modelId="{8A59E74F-906C-4CF7-B9BA-D77CD01EC240}" type="pres">
      <dgm:prSet presAssocID="{C669670E-8ADA-4B2D-894C-8B70D3A09B3F}" presName="childText" presStyleLbl="bgAcc1" presStyleIdx="7" presStyleCnt="15" custScaleX="1822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AF3EBB-1FDD-43BC-A65E-47550A6E0C45}" type="pres">
      <dgm:prSet presAssocID="{4DFCC1C7-43B3-48ED-8783-2E07A0BD71F3}" presName="Name13" presStyleLbl="parChTrans1D2" presStyleIdx="8" presStyleCnt="15"/>
      <dgm:spPr/>
      <dgm:t>
        <a:bodyPr/>
        <a:lstStyle/>
        <a:p>
          <a:endParaRPr lang="zh-CN" altLang="en-US"/>
        </a:p>
      </dgm:t>
    </dgm:pt>
    <dgm:pt modelId="{BEEF0059-CD9A-4A16-BDCE-A50F013DF9E0}" type="pres">
      <dgm:prSet presAssocID="{58F131AF-843B-4242-B8B1-F2CEC0EE5939}" presName="childText" presStyleLbl="bgAcc1" presStyleIdx="8" presStyleCnt="15" custScaleX="3116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2191DE-389F-4EA3-B394-6672768DECA8}" type="pres">
      <dgm:prSet presAssocID="{2FEA880A-F666-4035-B7ED-A47FC861EE2A}" presName="root" presStyleCnt="0"/>
      <dgm:spPr/>
    </dgm:pt>
    <dgm:pt modelId="{21E1B52A-2D40-490F-A959-885C9230672E}" type="pres">
      <dgm:prSet presAssocID="{2FEA880A-F666-4035-B7ED-A47FC861EE2A}" presName="rootComposite" presStyleCnt="0"/>
      <dgm:spPr/>
    </dgm:pt>
    <dgm:pt modelId="{CDD7DAF0-D4F8-45AF-8EAF-93441375B79F}" type="pres">
      <dgm:prSet presAssocID="{2FEA880A-F666-4035-B7ED-A47FC861EE2A}" presName="rootText" presStyleLbl="node1" presStyleIdx="1" presStyleCnt="2" custScaleX="195538"/>
      <dgm:spPr/>
      <dgm:t>
        <a:bodyPr/>
        <a:lstStyle/>
        <a:p>
          <a:endParaRPr lang="zh-CN" altLang="en-US"/>
        </a:p>
      </dgm:t>
    </dgm:pt>
    <dgm:pt modelId="{A928A299-2AF1-4A7A-A4D4-C57C7E608B11}" type="pres">
      <dgm:prSet presAssocID="{2FEA880A-F666-4035-B7ED-A47FC861EE2A}" presName="rootConnector" presStyleLbl="node1" presStyleIdx="1" presStyleCnt="2"/>
      <dgm:spPr/>
      <dgm:t>
        <a:bodyPr/>
        <a:lstStyle/>
        <a:p>
          <a:endParaRPr lang="zh-CN" altLang="en-US"/>
        </a:p>
      </dgm:t>
    </dgm:pt>
    <dgm:pt modelId="{575F5E6B-73FF-4D2E-A81B-29EF686C59F4}" type="pres">
      <dgm:prSet presAssocID="{2FEA880A-F666-4035-B7ED-A47FC861EE2A}" presName="childShape" presStyleCnt="0"/>
      <dgm:spPr/>
    </dgm:pt>
    <dgm:pt modelId="{F095DDB2-8A12-4183-8428-1FDC412880C7}" type="pres">
      <dgm:prSet presAssocID="{E37F6AF8-5BCA-4948-AD81-1AECD9506940}" presName="Name13" presStyleLbl="parChTrans1D2" presStyleIdx="9" presStyleCnt="15"/>
      <dgm:spPr/>
      <dgm:t>
        <a:bodyPr/>
        <a:lstStyle/>
        <a:p>
          <a:endParaRPr lang="zh-CN" altLang="en-US"/>
        </a:p>
      </dgm:t>
    </dgm:pt>
    <dgm:pt modelId="{26BECEEC-69E2-4D7A-9396-FB4C0738014D}" type="pres">
      <dgm:prSet presAssocID="{5D62E410-B64B-44FD-903F-6AFE01B5CACD}" presName="childText" presStyleLbl="bgAcc1" presStyleIdx="9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2AFAB4-6D33-451C-81C4-DBCB43D001D9}" type="pres">
      <dgm:prSet presAssocID="{F9E74A3C-5BCE-43F0-AB93-4A89001311F5}" presName="Name13" presStyleLbl="parChTrans1D2" presStyleIdx="10" presStyleCnt="15"/>
      <dgm:spPr/>
      <dgm:t>
        <a:bodyPr/>
        <a:lstStyle/>
        <a:p>
          <a:endParaRPr lang="zh-CN" altLang="en-US"/>
        </a:p>
      </dgm:t>
    </dgm:pt>
    <dgm:pt modelId="{3FED777E-B761-467C-BFE5-320BFA357E40}" type="pres">
      <dgm:prSet presAssocID="{27374796-C791-47B2-BEC6-9CFFA3FABB86}" presName="childText" presStyleLbl="bgAcc1" presStyleIdx="10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F662A5-8C5F-4D59-A4F1-D452233E16D9}" type="pres">
      <dgm:prSet presAssocID="{A007C818-E43F-45A3-9067-958D747BC5C9}" presName="Name13" presStyleLbl="parChTrans1D2" presStyleIdx="11" presStyleCnt="15"/>
      <dgm:spPr/>
      <dgm:t>
        <a:bodyPr/>
        <a:lstStyle/>
        <a:p>
          <a:endParaRPr lang="zh-CN" altLang="en-US"/>
        </a:p>
      </dgm:t>
    </dgm:pt>
    <dgm:pt modelId="{111395F8-7807-4246-A0DC-4ADB7B362A9F}" type="pres">
      <dgm:prSet presAssocID="{17E23586-0828-4614-B581-21D88A9DEE55}" presName="childText" presStyleLbl="bgAcc1" presStyleIdx="11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2734C2-76A6-426E-ABB5-069C4F865BD2}" type="pres">
      <dgm:prSet presAssocID="{8B9C899D-7EBE-45D4-8433-E4D927995875}" presName="Name13" presStyleLbl="parChTrans1D2" presStyleIdx="12" presStyleCnt="15"/>
      <dgm:spPr/>
      <dgm:t>
        <a:bodyPr/>
        <a:lstStyle/>
        <a:p>
          <a:endParaRPr lang="zh-CN" altLang="en-US"/>
        </a:p>
      </dgm:t>
    </dgm:pt>
    <dgm:pt modelId="{7C36463D-FFB1-409E-BEC2-69E4F43C7DDA}" type="pres">
      <dgm:prSet presAssocID="{0C6585A2-F95F-4B60-85AF-03D853B99CD4}" presName="childText" presStyleLbl="bgAcc1" presStyleIdx="12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D940A4-9B7E-49E3-A18F-1142B075598A}" type="pres">
      <dgm:prSet presAssocID="{9F8802AB-AC10-4B7B-A24C-8526846DF714}" presName="Name13" presStyleLbl="parChTrans1D2" presStyleIdx="13" presStyleCnt="15"/>
      <dgm:spPr/>
      <dgm:t>
        <a:bodyPr/>
        <a:lstStyle/>
        <a:p>
          <a:endParaRPr lang="zh-CN" altLang="en-US"/>
        </a:p>
      </dgm:t>
    </dgm:pt>
    <dgm:pt modelId="{23E8D55B-1090-42DF-99F8-15B5C7104FAF}" type="pres">
      <dgm:prSet presAssocID="{D600FE29-40C1-491D-BE36-68E507A390B0}" presName="childText" presStyleLbl="bgAcc1" presStyleIdx="13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9EDF2C-22DB-40ED-86B2-0424383BF3E6}" type="pres">
      <dgm:prSet presAssocID="{D9D84932-B399-420B-ADE6-9F4C0227D9DD}" presName="Name13" presStyleLbl="parChTrans1D2" presStyleIdx="14" presStyleCnt="15"/>
      <dgm:spPr/>
      <dgm:t>
        <a:bodyPr/>
        <a:lstStyle/>
        <a:p>
          <a:endParaRPr lang="zh-CN" altLang="en-US"/>
        </a:p>
      </dgm:t>
    </dgm:pt>
    <dgm:pt modelId="{E54CC62A-CF93-4C32-AB8A-5E99E3BC254E}" type="pres">
      <dgm:prSet presAssocID="{77BA50D1-430C-4F91-AF3A-F04AC222658E}" presName="childText" presStyleLbl="bgAcc1" presStyleIdx="14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9A6EAB-64BF-4AB9-9994-25FEA759149E}" srcId="{81678D2B-F0CA-466E-A417-0FC854BA9163}" destId="{DF29CA48-EC65-4FDA-854D-EE3170F67C45}" srcOrd="5" destOrd="0" parTransId="{A83DCC7E-4A14-4C59-88B9-AD1B298976D6}" sibTransId="{A4A7D0C2-55F7-473F-B615-FC4F2466CC40}"/>
    <dgm:cxn modelId="{DD139FA4-45F4-4F90-AA6E-E31332EB8BBC}" type="presOf" srcId="{CDEEC027-03EA-445B-B8C5-AA07092B8B0A}" destId="{FC65C9FF-A262-44FA-B3BA-6D5649E0FBB8}" srcOrd="0" destOrd="0" presId="urn:microsoft.com/office/officeart/2005/8/layout/hierarchy3"/>
    <dgm:cxn modelId="{1807908C-1C93-41A6-85D5-BD4374D8D751}" srcId="{CDEEC027-03EA-445B-B8C5-AA07092B8B0A}" destId="{81678D2B-F0CA-466E-A417-0FC854BA9163}" srcOrd="0" destOrd="0" parTransId="{A8CA06A0-2B5C-4026-9A2B-146165145411}" sibTransId="{7AFBF9DF-D4D6-4589-90EF-8C514DD0148D}"/>
    <dgm:cxn modelId="{463E4F15-66B8-45F7-A460-BEC0E87D7181}" type="presOf" srcId="{FDB4E131-AD06-442F-A6C6-F69EDA5F325B}" destId="{6008E601-1CC9-4A80-9EAD-66B4441A1A1B}" srcOrd="0" destOrd="0" presId="urn:microsoft.com/office/officeart/2005/8/layout/hierarchy3"/>
    <dgm:cxn modelId="{A15E0D7A-497B-4D9D-8095-F2A6726E0E8A}" srcId="{CDEEC027-03EA-445B-B8C5-AA07092B8B0A}" destId="{2FEA880A-F666-4035-B7ED-A47FC861EE2A}" srcOrd="1" destOrd="0" parTransId="{FFF51719-F83F-4491-9187-CFF8B624F70F}" sibTransId="{11B782F5-3B1A-4AB9-9179-EEC75170EB4C}"/>
    <dgm:cxn modelId="{801140E2-D2C9-4634-9DAF-D216A4989711}" type="presOf" srcId="{81678D2B-F0CA-466E-A417-0FC854BA9163}" destId="{162C771D-28F0-4C8B-AB93-8017CD6D1CAB}" srcOrd="1" destOrd="0" presId="urn:microsoft.com/office/officeart/2005/8/layout/hierarchy3"/>
    <dgm:cxn modelId="{FD320989-8C22-467E-86B0-06708DBF5167}" type="presOf" srcId="{1139BB54-65D8-4778-95A3-D3C0BB18EB00}" destId="{335B4748-9918-4ED5-B104-25680361D016}" srcOrd="0" destOrd="0" presId="urn:microsoft.com/office/officeart/2005/8/layout/hierarchy3"/>
    <dgm:cxn modelId="{37BC2333-E91A-45A8-AE8E-0E48800307E2}" type="presOf" srcId="{7B401F78-F80B-439E-B2C1-9C22F9C9AB87}" destId="{6410499F-976D-419C-8AE2-5DD843FC5D94}" srcOrd="0" destOrd="0" presId="urn:microsoft.com/office/officeart/2005/8/layout/hierarchy3"/>
    <dgm:cxn modelId="{58B34426-26A9-4252-B421-6421490EC485}" type="presOf" srcId="{7AA84BAF-9C48-4EA5-8C4B-4BCEBDBBD7AF}" destId="{ECA06389-170E-4860-91EB-ED7B1D50F8F5}" srcOrd="0" destOrd="0" presId="urn:microsoft.com/office/officeart/2005/8/layout/hierarchy3"/>
    <dgm:cxn modelId="{44EC31FB-BA86-4316-B6D7-3949BA858755}" type="presOf" srcId="{58F131AF-843B-4242-B8B1-F2CEC0EE5939}" destId="{BEEF0059-CD9A-4A16-BDCE-A50F013DF9E0}" srcOrd="0" destOrd="0" presId="urn:microsoft.com/office/officeart/2005/8/layout/hierarchy3"/>
    <dgm:cxn modelId="{CBA141D7-3431-4C99-A466-48F39EBF0890}" type="presOf" srcId="{D600FE29-40C1-491D-BE36-68E507A390B0}" destId="{23E8D55B-1090-42DF-99F8-15B5C7104FAF}" srcOrd="0" destOrd="0" presId="urn:microsoft.com/office/officeart/2005/8/layout/hierarchy3"/>
    <dgm:cxn modelId="{8865BF87-AB91-4E6A-BE25-230A27B11AC5}" srcId="{2FEA880A-F666-4035-B7ED-A47FC861EE2A}" destId="{77BA50D1-430C-4F91-AF3A-F04AC222658E}" srcOrd="5" destOrd="0" parTransId="{D9D84932-B399-420B-ADE6-9F4C0227D9DD}" sibTransId="{06947FB2-B537-4B2F-9023-7F1DCAE6DB0B}"/>
    <dgm:cxn modelId="{EE50F812-9888-4578-93BD-D55EED525ECC}" type="presOf" srcId="{D1F70C23-E4BB-4D9C-A507-587AE797A684}" destId="{374C6DDD-0603-461D-986D-785F1BA03E17}" srcOrd="0" destOrd="0" presId="urn:microsoft.com/office/officeart/2005/8/layout/hierarchy3"/>
    <dgm:cxn modelId="{729EF2AF-2CE2-41A9-963C-989F5C2EE2F6}" srcId="{2FEA880A-F666-4035-B7ED-A47FC861EE2A}" destId="{27374796-C791-47B2-BEC6-9CFFA3FABB86}" srcOrd="1" destOrd="0" parTransId="{F9E74A3C-5BCE-43F0-AB93-4A89001311F5}" sibTransId="{FC6DC174-A2DB-485D-BAC2-8A881A9DB487}"/>
    <dgm:cxn modelId="{628125C2-14BE-462F-BE12-43581B15796F}" type="presOf" srcId="{C669670E-8ADA-4B2D-894C-8B70D3A09B3F}" destId="{8A59E74F-906C-4CF7-B9BA-D77CD01EC240}" srcOrd="0" destOrd="0" presId="urn:microsoft.com/office/officeart/2005/8/layout/hierarchy3"/>
    <dgm:cxn modelId="{C94700EB-861F-4A5E-BDB9-7326E8A42AA2}" type="presOf" srcId="{1E50A07F-DF13-44FD-8467-5AF5F9C11AFC}" destId="{F1709E7A-C33A-4F26-9E0B-84FC97AFFC2D}" srcOrd="0" destOrd="0" presId="urn:microsoft.com/office/officeart/2005/8/layout/hierarchy3"/>
    <dgm:cxn modelId="{D67B84BE-2A20-4254-BF72-9497AEF57AB3}" type="presOf" srcId="{2FEA880A-F666-4035-B7ED-A47FC861EE2A}" destId="{CDD7DAF0-D4F8-45AF-8EAF-93441375B79F}" srcOrd="0" destOrd="0" presId="urn:microsoft.com/office/officeart/2005/8/layout/hierarchy3"/>
    <dgm:cxn modelId="{505AD4A2-22B9-4ECA-BFA8-D1CDE550F058}" type="presOf" srcId="{17E23586-0828-4614-B581-21D88A9DEE55}" destId="{111395F8-7807-4246-A0DC-4ADB7B362A9F}" srcOrd="0" destOrd="0" presId="urn:microsoft.com/office/officeart/2005/8/layout/hierarchy3"/>
    <dgm:cxn modelId="{863772C4-1985-4994-9A7E-72864DCAE2BE}" srcId="{81678D2B-F0CA-466E-A417-0FC854BA9163}" destId="{F04A04E1-7D34-445F-A58B-649F7F375556}" srcOrd="3" destOrd="0" parTransId="{29CE747E-9DCE-4832-8582-122DE5AF850E}" sibTransId="{1EE39BAB-FC6B-496A-99D2-99F469BDCDB9}"/>
    <dgm:cxn modelId="{592E8F24-37C3-4017-9DDC-9361BD66A2AF}" type="presOf" srcId="{3282F116-5515-48CD-9FA8-5A7727FFE866}" destId="{2DC32FFE-0ADD-4A1E-B9BF-D7D0A3450191}" srcOrd="0" destOrd="0" presId="urn:microsoft.com/office/officeart/2005/8/layout/hierarchy3"/>
    <dgm:cxn modelId="{F8F5E09C-169D-4E27-BEFF-11246841698B}" srcId="{81678D2B-F0CA-466E-A417-0FC854BA9163}" destId="{D1F70C23-E4BB-4D9C-A507-587AE797A684}" srcOrd="1" destOrd="0" parTransId="{96E0A615-E6C8-4FF6-96A9-82D8EFC77F02}" sibTransId="{97B5B1DF-0C80-4052-972E-D94FB1C10934}"/>
    <dgm:cxn modelId="{8CF43ED1-57BE-4F85-8EAC-A192F1EBF83B}" srcId="{81678D2B-F0CA-466E-A417-0FC854BA9163}" destId="{7B401F78-F80B-439E-B2C1-9C22F9C9AB87}" srcOrd="0" destOrd="0" parTransId="{1E50A07F-DF13-44FD-8467-5AF5F9C11AFC}" sibTransId="{B3BD401A-5356-4755-ABEE-3FDD894B988F}"/>
    <dgm:cxn modelId="{DAEE03D1-64F7-4A7C-AEC3-935D34AF73D0}" type="presOf" srcId="{9F8802AB-AC10-4B7B-A24C-8526846DF714}" destId="{D6D940A4-9B7E-49E3-A18F-1142B075598A}" srcOrd="0" destOrd="0" presId="urn:microsoft.com/office/officeart/2005/8/layout/hierarchy3"/>
    <dgm:cxn modelId="{754D7352-4242-4540-9B2F-E3D3CBEEC333}" type="presOf" srcId="{77BA50D1-430C-4F91-AF3A-F04AC222658E}" destId="{E54CC62A-CF93-4C32-AB8A-5E99E3BC254E}" srcOrd="0" destOrd="0" presId="urn:microsoft.com/office/officeart/2005/8/layout/hierarchy3"/>
    <dgm:cxn modelId="{0BCE6F86-7485-4155-8327-912352995262}" type="presOf" srcId="{DF29CA48-EC65-4FDA-854D-EE3170F67C45}" destId="{F5948EE1-360A-4815-AFC8-A7D0A64318D2}" srcOrd="0" destOrd="0" presId="urn:microsoft.com/office/officeart/2005/8/layout/hierarchy3"/>
    <dgm:cxn modelId="{3BAA14BA-A1C4-4B70-B009-7D85D9647D02}" type="presOf" srcId="{5D62E410-B64B-44FD-903F-6AFE01B5CACD}" destId="{26BECEEC-69E2-4D7A-9396-FB4C0738014D}" srcOrd="0" destOrd="0" presId="urn:microsoft.com/office/officeart/2005/8/layout/hierarchy3"/>
    <dgm:cxn modelId="{ED8619DF-7280-4D5D-BB71-E5A2648804CC}" type="presOf" srcId="{D9D84932-B399-420B-ADE6-9F4C0227D9DD}" destId="{649EDF2C-22DB-40ED-86B2-0424383BF3E6}" srcOrd="0" destOrd="0" presId="urn:microsoft.com/office/officeart/2005/8/layout/hierarchy3"/>
    <dgm:cxn modelId="{B5A35FA7-E256-49CA-8CA6-5FF917E2E265}" type="presOf" srcId="{F04A04E1-7D34-445F-A58B-649F7F375556}" destId="{A648ABD4-9D6E-4017-9942-F5504D87BB29}" srcOrd="0" destOrd="0" presId="urn:microsoft.com/office/officeart/2005/8/layout/hierarchy3"/>
    <dgm:cxn modelId="{7540F579-476D-4B27-9388-25A1D2983DCA}" type="presOf" srcId="{A83DCC7E-4A14-4C59-88B9-AD1B298976D6}" destId="{2B979C73-7CA8-4710-9384-842D709DB8B5}" srcOrd="0" destOrd="0" presId="urn:microsoft.com/office/officeart/2005/8/layout/hierarchy3"/>
    <dgm:cxn modelId="{F402239D-CF54-42B6-B4CE-8B50D98B98C8}" type="presOf" srcId="{96E0A615-E6C8-4FF6-96A9-82D8EFC77F02}" destId="{948D5579-7651-43E2-B31B-0777628D2D27}" srcOrd="0" destOrd="0" presId="urn:microsoft.com/office/officeart/2005/8/layout/hierarchy3"/>
    <dgm:cxn modelId="{20A564CD-94D8-4E45-B1A0-DA2FCAFFED53}" srcId="{2FEA880A-F666-4035-B7ED-A47FC861EE2A}" destId="{5D62E410-B64B-44FD-903F-6AFE01B5CACD}" srcOrd="0" destOrd="0" parTransId="{E37F6AF8-5BCA-4948-AD81-1AECD9506940}" sibTransId="{5EDE3A58-FB4E-48AB-997C-F2E41D3B1CFB}"/>
    <dgm:cxn modelId="{FD93260F-6D31-4AD4-A460-59FD74245D1B}" type="presOf" srcId="{27374796-C791-47B2-BEC6-9CFFA3FABB86}" destId="{3FED777E-B761-467C-BFE5-320BFA357E40}" srcOrd="0" destOrd="0" presId="urn:microsoft.com/office/officeart/2005/8/layout/hierarchy3"/>
    <dgm:cxn modelId="{FE4193C3-AEB3-46B6-AA7C-7D2746052B14}" type="presOf" srcId="{4DFCC1C7-43B3-48ED-8783-2E07A0BD71F3}" destId="{15AF3EBB-1FDD-43BC-A65E-47550A6E0C45}" srcOrd="0" destOrd="0" presId="urn:microsoft.com/office/officeart/2005/8/layout/hierarchy3"/>
    <dgm:cxn modelId="{F036993E-271D-4650-A258-910F840A1B92}" srcId="{2FEA880A-F666-4035-B7ED-A47FC861EE2A}" destId="{D600FE29-40C1-491D-BE36-68E507A390B0}" srcOrd="4" destOrd="0" parTransId="{9F8802AB-AC10-4B7B-A24C-8526846DF714}" sibTransId="{CD1DAFCD-770E-4592-BFC4-91361B4CDACD}"/>
    <dgm:cxn modelId="{EED2A84C-1137-4985-8402-E315D4367CFD}" srcId="{81678D2B-F0CA-466E-A417-0FC854BA9163}" destId="{1139BB54-65D8-4778-95A3-D3C0BB18EB00}" srcOrd="6" destOrd="0" parTransId="{7AA84BAF-9C48-4EA5-8C4B-4BCEBDBBD7AF}" sibTransId="{0C6830D9-CBD4-45E4-B96F-D3FCC6B008DA}"/>
    <dgm:cxn modelId="{03B31AE8-763A-4203-9624-E0EF531768E1}" type="presOf" srcId="{A007C818-E43F-45A3-9067-958D747BC5C9}" destId="{92F662A5-8C5F-4D59-A4F1-D452233E16D9}" srcOrd="0" destOrd="0" presId="urn:microsoft.com/office/officeart/2005/8/layout/hierarchy3"/>
    <dgm:cxn modelId="{2B0AA5F9-7358-49E5-BF83-22F4C633593F}" type="presOf" srcId="{29CE747E-9DCE-4832-8582-122DE5AF850E}" destId="{0FE1BD95-228D-4EC6-B997-EB26CCA6D469}" srcOrd="0" destOrd="0" presId="urn:microsoft.com/office/officeart/2005/8/layout/hierarchy3"/>
    <dgm:cxn modelId="{2F700993-C1C2-4CFE-B603-C1CDE2BBF452}" type="presOf" srcId="{E37F6AF8-5BCA-4948-AD81-1AECD9506940}" destId="{F095DDB2-8A12-4183-8428-1FDC412880C7}" srcOrd="0" destOrd="0" presId="urn:microsoft.com/office/officeart/2005/8/layout/hierarchy3"/>
    <dgm:cxn modelId="{28FCCF38-B226-4FA3-B5BA-B548A691B2DE}" type="presOf" srcId="{8A041AA4-2CE7-4646-951F-870D1A8AE94C}" destId="{3A4F5D11-FAB6-40C0-92FF-86B048E3A932}" srcOrd="0" destOrd="0" presId="urn:microsoft.com/office/officeart/2005/8/layout/hierarchy3"/>
    <dgm:cxn modelId="{C0E5550B-3448-41C0-BEE8-92077CCB3443}" type="presOf" srcId="{66AAE601-708C-4DB6-A901-442C071C9450}" destId="{C3548888-56B0-4F53-B104-823896E423AA}" srcOrd="0" destOrd="0" presId="urn:microsoft.com/office/officeart/2005/8/layout/hierarchy3"/>
    <dgm:cxn modelId="{81A4C46E-AC19-44E0-8900-234295A17F45}" srcId="{2FEA880A-F666-4035-B7ED-A47FC861EE2A}" destId="{0C6585A2-F95F-4B60-85AF-03D853B99CD4}" srcOrd="3" destOrd="0" parTransId="{8B9C899D-7EBE-45D4-8433-E4D927995875}" sibTransId="{D08901AE-31DF-49F9-A1BC-620A678780E8}"/>
    <dgm:cxn modelId="{321A81CA-0E32-46E9-901C-D841B902C97B}" type="presOf" srcId="{3874FDCC-2F6C-4756-BAB6-284E47B88B3D}" destId="{0B65D36F-18BC-4957-A426-77DBCDF23564}" srcOrd="0" destOrd="0" presId="urn:microsoft.com/office/officeart/2005/8/layout/hierarchy3"/>
    <dgm:cxn modelId="{9A6D992A-4637-4FE8-88D1-55E3E7D7A8A1}" type="presOf" srcId="{2FEA880A-F666-4035-B7ED-A47FC861EE2A}" destId="{A928A299-2AF1-4A7A-A4D4-C57C7E608B11}" srcOrd="1" destOrd="0" presId="urn:microsoft.com/office/officeart/2005/8/layout/hierarchy3"/>
    <dgm:cxn modelId="{9C3BE49A-638C-4B44-83AC-A8651CA2379A}" srcId="{81678D2B-F0CA-466E-A417-0FC854BA9163}" destId="{3874FDCC-2F6C-4756-BAB6-284E47B88B3D}" srcOrd="4" destOrd="0" parTransId="{66AAE601-708C-4DB6-A901-442C071C9450}" sibTransId="{7ED84BFB-E527-4981-8D91-5012FBF668B8}"/>
    <dgm:cxn modelId="{BF6FDF52-F76A-428A-9F82-0D67CD590FB7}" type="presOf" srcId="{81678D2B-F0CA-466E-A417-0FC854BA9163}" destId="{E7E25B60-C25D-4F84-A324-58725690D0A9}" srcOrd="0" destOrd="0" presId="urn:microsoft.com/office/officeart/2005/8/layout/hierarchy3"/>
    <dgm:cxn modelId="{5A9FFA2A-11EC-4C01-9EA0-E10E6869D32E}" srcId="{81678D2B-F0CA-466E-A417-0FC854BA9163}" destId="{C669670E-8ADA-4B2D-894C-8B70D3A09B3F}" srcOrd="7" destOrd="0" parTransId="{FDB4E131-AD06-442F-A6C6-F69EDA5F325B}" sibTransId="{C82ACA2D-D470-45D7-BB73-22D06F0F1F14}"/>
    <dgm:cxn modelId="{BE109670-EF68-4C95-BF8C-6ED6512C59FB}" srcId="{2FEA880A-F666-4035-B7ED-A47FC861EE2A}" destId="{17E23586-0828-4614-B581-21D88A9DEE55}" srcOrd="2" destOrd="0" parTransId="{A007C818-E43F-45A3-9067-958D747BC5C9}" sibTransId="{003EC4AF-FF93-4A5B-A74B-F6406B4D9693}"/>
    <dgm:cxn modelId="{22150C66-DE07-46AE-8613-C7DAA5B40CA9}" type="presOf" srcId="{8B9C899D-7EBE-45D4-8433-E4D927995875}" destId="{FF2734C2-76A6-426E-ABB5-069C4F865BD2}" srcOrd="0" destOrd="0" presId="urn:microsoft.com/office/officeart/2005/8/layout/hierarchy3"/>
    <dgm:cxn modelId="{77D23BB7-1967-48AA-9122-34565D1C0D2D}" type="presOf" srcId="{0C6585A2-F95F-4B60-85AF-03D853B99CD4}" destId="{7C36463D-FFB1-409E-BEC2-69E4F43C7DDA}" srcOrd="0" destOrd="0" presId="urn:microsoft.com/office/officeart/2005/8/layout/hierarchy3"/>
    <dgm:cxn modelId="{B63AAE43-2656-410E-8706-A7445F6DADE6}" srcId="{81678D2B-F0CA-466E-A417-0FC854BA9163}" destId="{8A041AA4-2CE7-4646-951F-870D1A8AE94C}" srcOrd="2" destOrd="0" parTransId="{3282F116-5515-48CD-9FA8-5A7727FFE866}" sibTransId="{3F659335-6A9A-4052-9ED4-5260EFAC9698}"/>
    <dgm:cxn modelId="{BF54F457-218E-41F2-835B-1C016807D68F}" type="presOf" srcId="{F9E74A3C-5BCE-43F0-AB93-4A89001311F5}" destId="{8D2AFAB4-6D33-451C-81C4-DBCB43D001D9}" srcOrd="0" destOrd="0" presId="urn:microsoft.com/office/officeart/2005/8/layout/hierarchy3"/>
    <dgm:cxn modelId="{F0A0F954-2949-4E07-8A07-5EFCD0A4CE3F}" srcId="{81678D2B-F0CA-466E-A417-0FC854BA9163}" destId="{58F131AF-843B-4242-B8B1-F2CEC0EE5939}" srcOrd="8" destOrd="0" parTransId="{4DFCC1C7-43B3-48ED-8783-2E07A0BD71F3}" sibTransId="{F87D1CC3-D06E-42F1-BDBE-2B884F082A33}"/>
    <dgm:cxn modelId="{F89044FA-F595-48E0-9BBC-D65139F1E8DE}" type="presParOf" srcId="{FC65C9FF-A262-44FA-B3BA-6D5649E0FBB8}" destId="{2BA55049-DAF4-4CA2-A7D1-A94F0CAAA0EC}" srcOrd="0" destOrd="0" presId="urn:microsoft.com/office/officeart/2005/8/layout/hierarchy3"/>
    <dgm:cxn modelId="{1B5393CE-17D6-40C0-B170-A0176D58AC55}" type="presParOf" srcId="{2BA55049-DAF4-4CA2-A7D1-A94F0CAAA0EC}" destId="{29E8143A-D4C0-48B8-84B3-D0155D869119}" srcOrd="0" destOrd="0" presId="urn:microsoft.com/office/officeart/2005/8/layout/hierarchy3"/>
    <dgm:cxn modelId="{81954FC7-9CEC-4F6A-8E72-4E96A0D98A9C}" type="presParOf" srcId="{29E8143A-D4C0-48B8-84B3-D0155D869119}" destId="{E7E25B60-C25D-4F84-A324-58725690D0A9}" srcOrd="0" destOrd="0" presId="urn:microsoft.com/office/officeart/2005/8/layout/hierarchy3"/>
    <dgm:cxn modelId="{78F1EC38-77D6-4C2D-A594-2B11AA885A35}" type="presParOf" srcId="{29E8143A-D4C0-48B8-84B3-D0155D869119}" destId="{162C771D-28F0-4C8B-AB93-8017CD6D1CAB}" srcOrd="1" destOrd="0" presId="urn:microsoft.com/office/officeart/2005/8/layout/hierarchy3"/>
    <dgm:cxn modelId="{7CCDE24A-F23C-4209-A428-DA5D7A59AE98}" type="presParOf" srcId="{2BA55049-DAF4-4CA2-A7D1-A94F0CAAA0EC}" destId="{AA2E5CD3-6C6E-469E-923F-7ADD3225C33D}" srcOrd="1" destOrd="0" presId="urn:microsoft.com/office/officeart/2005/8/layout/hierarchy3"/>
    <dgm:cxn modelId="{817BC2FA-D074-411F-800E-AA83DA599CB4}" type="presParOf" srcId="{AA2E5CD3-6C6E-469E-923F-7ADD3225C33D}" destId="{F1709E7A-C33A-4F26-9E0B-84FC97AFFC2D}" srcOrd="0" destOrd="0" presId="urn:microsoft.com/office/officeart/2005/8/layout/hierarchy3"/>
    <dgm:cxn modelId="{DDF71D5B-BF31-43DC-8BFD-4897D35612F1}" type="presParOf" srcId="{AA2E5CD3-6C6E-469E-923F-7ADD3225C33D}" destId="{6410499F-976D-419C-8AE2-5DD843FC5D94}" srcOrd="1" destOrd="0" presId="urn:microsoft.com/office/officeart/2005/8/layout/hierarchy3"/>
    <dgm:cxn modelId="{A7D99A4C-41EE-4D64-B7DF-4402D0A70F51}" type="presParOf" srcId="{AA2E5CD3-6C6E-469E-923F-7ADD3225C33D}" destId="{948D5579-7651-43E2-B31B-0777628D2D27}" srcOrd="2" destOrd="0" presId="urn:microsoft.com/office/officeart/2005/8/layout/hierarchy3"/>
    <dgm:cxn modelId="{5F48D3F0-09E6-4604-8558-4E638E090565}" type="presParOf" srcId="{AA2E5CD3-6C6E-469E-923F-7ADD3225C33D}" destId="{374C6DDD-0603-461D-986D-785F1BA03E17}" srcOrd="3" destOrd="0" presId="urn:microsoft.com/office/officeart/2005/8/layout/hierarchy3"/>
    <dgm:cxn modelId="{439C24A0-87EE-4652-B800-B581327CF9A7}" type="presParOf" srcId="{AA2E5CD3-6C6E-469E-923F-7ADD3225C33D}" destId="{2DC32FFE-0ADD-4A1E-B9BF-D7D0A3450191}" srcOrd="4" destOrd="0" presId="urn:microsoft.com/office/officeart/2005/8/layout/hierarchy3"/>
    <dgm:cxn modelId="{D24C94D0-14F5-457A-BAD6-CE9FA3610896}" type="presParOf" srcId="{AA2E5CD3-6C6E-469E-923F-7ADD3225C33D}" destId="{3A4F5D11-FAB6-40C0-92FF-86B048E3A932}" srcOrd="5" destOrd="0" presId="urn:microsoft.com/office/officeart/2005/8/layout/hierarchy3"/>
    <dgm:cxn modelId="{BDBB2DDA-C70D-4DDA-953F-E44796CBE034}" type="presParOf" srcId="{AA2E5CD3-6C6E-469E-923F-7ADD3225C33D}" destId="{0FE1BD95-228D-4EC6-B997-EB26CCA6D469}" srcOrd="6" destOrd="0" presId="urn:microsoft.com/office/officeart/2005/8/layout/hierarchy3"/>
    <dgm:cxn modelId="{8E8326F9-B81A-4238-A47F-BD5EFF1DB742}" type="presParOf" srcId="{AA2E5CD3-6C6E-469E-923F-7ADD3225C33D}" destId="{A648ABD4-9D6E-4017-9942-F5504D87BB29}" srcOrd="7" destOrd="0" presId="urn:microsoft.com/office/officeart/2005/8/layout/hierarchy3"/>
    <dgm:cxn modelId="{0C4137C6-8687-4B2D-A61A-9F380FBEE824}" type="presParOf" srcId="{AA2E5CD3-6C6E-469E-923F-7ADD3225C33D}" destId="{C3548888-56B0-4F53-B104-823896E423AA}" srcOrd="8" destOrd="0" presId="urn:microsoft.com/office/officeart/2005/8/layout/hierarchy3"/>
    <dgm:cxn modelId="{5DC2B325-499B-447D-A03F-0E2BD1EDDE1A}" type="presParOf" srcId="{AA2E5CD3-6C6E-469E-923F-7ADD3225C33D}" destId="{0B65D36F-18BC-4957-A426-77DBCDF23564}" srcOrd="9" destOrd="0" presId="urn:microsoft.com/office/officeart/2005/8/layout/hierarchy3"/>
    <dgm:cxn modelId="{DD1257DB-2833-4363-84E7-F3AB6F1A5F58}" type="presParOf" srcId="{AA2E5CD3-6C6E-469E-923F-7ADD3225C33D}" destId="{2B979C73-7CA8-4710-9384-842D709DB8B5}" srcOrd="10" destOrd="0" presId="urn:microsoft.com/office/officeart/2005/8/layout/hierarchy3"/>
    <dgm:cxn modelId="{7FCBA64A-CBE3-492E-A8C4-0A9D46265B14}" type="presParOf" srcId="{AA2E5CD3-6C6E-469E-923F-7ADD3225C33D}" destId="{F5948EE1-360A-4815-AFC8-A7D0A64318D2}" srcOrd="11" destOrd="0" presId="urn:microsoft.com/office/officeart/2005/8/layout/hierarchy3"/>
    <dgm:cxn modelId="{2ADEB5C9-064D-42C8-AF2F-9FCC258E31E0}" type="presParOf" srcId="{AA2E5CD3-6C6E-469E-923F-7ADD3225C33D}" destId="{ECA06389-170E-4860-91EB-ED7B1D50F8F5}" srcOrd="12" destOrd="0" presId="urn:microsoft.com/office/officeart/2005/8/layout/hierarchy3"/>
    <dgm:cxn modelId="{6E5C0514-3A81-46D8-80CF-CE5FECBBB8A9}" type="presParOf" srcId="{AA2E5CD3-6C6E-469E-923F-7ADD3225C33D}" destId="{335B4748-9918-4ED5-B104-25680361D016}" srcOrd="13" destOrd="0" presId="urn:microsoft.com/office/officeart/2005/8/layout/hierarchy3"/>
    <dgm:cxn modelId="{A3539DD9-AB38-4CE0-AB47-E4F542D45A71}" type="presParOf" srcId="{AA2E5CD3-6C6E-469E-923F-7ADD3225C33D}" destId="{6008E601-1CC9-4A80-9EAD-66B4441A1A1B}" srcOrd="14" destOrd="0" presId="urn:microsoft.com/office/officeart/2005/8/layout/hierarchy3"/>
    <dgm:cxn modelId="{3FF55AD6-B0DE-46FA-A4A3-5248564BE3A4}" type="presParOf" srcId="{AA2E5CD3-6C6E-469E-923F-7ADD3225C33D}" destId="{8A59E74F-906C-4CF7-B9BA-D77CD01EC240}" srcOrd="15" destOrd="0" presId="urn:microsoft.com/office/officeart/2005/8/layout/hierarchy3"/>
    <dgm:cxn modelId="{3C978D5D-E3DA-4D0E-AD85-923372F914E5}" type="presParOf" srcId="{AA2E5CD3-6C6E-469E-923F-7ADD3225C33D}" destId="{15AF3EBB-1FDD-43BC-A65E-47550A6E0C45}" srcOrd="16" destOrd="0" presId="urn:microsoft.com/office/officeart/2005/8/layout/hierarchy3"/>
    <dgm:cxn modelId="{DA8FAD5D-636C-4774-97E0-7AB7EC6165A1}" type="presParOf" srcId="{AA2E5CD3-6C6E-469E-923F-7ADD3225C33D}" destId="{BEEF0059-CD9A-4A16-BDCE-A50F013DF9E0}" srcOrd="17" destOrd="0" presId="urn:microsoft.com/office/officeart/2005/8/layout/hierarchy3"/>
    <dgm:cxn modelId="{F8C72FB6-8C39-4A91-8A80-479E4E15344F}" type="presParOf" srcId="{FC65C9FF-A262-44FA-B3BA-6D5649E0FBB8}" destId="{6F2191DE-389F-4EA3-B394-6672768DECA8}" srcOrd="1" destOrd="0" presId="urn:microsoft.com/office/officeart/2005/8/layout/hierarchy3"/>
    <dgm:cxn modelId="{6D51349E-E3A1-4835-9A5E-3E6949BE98DA}" type="presParOf" srcId="{6F2191DE-389F-4EA3-B394-6672768DECA8}" destId="{21E1B52A-2D40-490F-A959-885C9230672E}" srcOrd="0" destOrd="0" presId="urn:microsoft.com/office/officeart/2005/8/layout/hierarchy3"/>
    <dgm:cxn modelId="{DA9614C5-D3B5-4F61-9BD2-BEE548D7EA97}" type="presParOf" srcId="{21E1B52A-2D40-490F-A959-885C9230672E}" destId="{CDD7DAF0-D4F8-45AF-8EAF-93441375B79F}" srcOrd="0" destOrd="0" presId="urn:microsoft.com/office/officeart/2005/8/layout/hierarchy3"/>
    <dgm:cxn modelId="{DF193F65-E942-4EA3-BDD4-1EC9B4DCC625}" type="presParOf" srcId="{21E1B52A-2D40-490F-A959-885C9230672E}" destId="{A928A299-2AF1-4A7A-A4D4-C57C7E608B11}" srcOrd="1" destOrd="0" presId="urn:microsoft.com/office/officeart/2005/8/layout/hierarchy3"/>
    <dgm:cxn modelId="{0266187E-55ED-49AB-B71D-3B8652C0870E}" type="presParOf" srcId="{6F2191DE-389F-4EA3-B394-6672768DECA8}" destId="{575F5E6B-73FF-4D2E-A81B-29EF686C59F4}" srcOrd="1" destOrd="0" presId="urn:microsoft.com/office/officeart/2005/8/layout/hierarchy3"/>
    <dgm:cxn modelId="{7FB41AF7-2DD1-402B-A727-1DD2F049C3C8}" type="presParOf" srcId="{575F5E6B-73FF-4D2E-A81B-29EF686C59F4}" destId="{F095DDB2-8A12-4183-8428-1FDC412880C7}" srcOrd="0" destOrd="0" presId="urn:microsoft.com/office/officeart/2005/8/layout/hierarchy3"/>
    <dgm:cxn modelId="{32F623AB-6038-4476-A895-0E0E52891DA3}" type="presParOf" srcId="{575F5E6B-73FF-4D2E-A81B-29EF686C59F4}" destId="{26BECEEC-69E2-4D7A-9396-FB4C0738014D}" srcOrd="1" destOrd="0" presId="urn:microsoft.com/office/officeart/2005/8/layout/hierarchy3"/>
    <dgm:cxn modelId="{EDA98522-CB4A-405B-BDAF-EAB247654232}" type="presParOf" srcId="{575F5E6B-73FF-4D2E-A81B-29EF686C59F4}" destId="{8D2AFAB4-6D33-451C-81C4-DBCB43D001D9}" srcOrd="2" destOrd="0" presId="urn:microsoft.com/office/officeart/2005/8/layout/hierarchy3"/>
    <dgm:cxn modelId="{B5146ED2-9C37-4F26-9C17-0343B5FF58AF}" type="presParOf" srcId="{575F5E6B-73FF-4D2E-A81B-29EF686C59F4}" destId="{3FED777E-B761-467C-BFE5-320BFA357E40}" srcOrd="3" destOrd="0" presId="urn:microsoft.com/office/officeart/2005/8/layout/hierarchy3"/>
    <dgm:cxn modelId="{C8CC09C2-7453-4360-BDD8-6E4F94AFCBAB}" type="presParOf" srcId="{575F5E6B-73FF-4D2E-A81B-29EF686C59F4}" destId="{92F662A5-8C5F-4D59-A4F1-D452233E16D9}" srcOrd="4" destOrd="0" presId="urn:microsoft.com/office/officeart/2005/8/layout/hierarchy3"/>
    <dgm:cxn modelId="{341E5404-65A3-4AEF-A689-5072CA01E5BF}" type="presParOf" srcId="{575F5E6B-73FF-4D2E-A81B-29EF686C59F4}" destId="{111395F8-7807-4246-A0DC-4ADB7B362A9F}" srcOrd="5" destOrd="0" presId="urn:microsoft.com/office/officeart/2005/8/layout/hierarchy3"/>
    <dgm:cxn modelId="{20FBCCF1-0318-41B5-9B07-3F2CA01C17A8}" type="presParOf" srcId="{575F5E6B-73FF-4D2E-A81B-29EF686C59F4}" destId="{FF2734C2-76A6-426E-ABB5-069C4F865BD2}" srcOrd="6" destOrd="0" presId="urn:microsoft.com/office/officeart/2005/8/layout/hierarchy3"/>
    <dgm:cxn modelId="{A767D606-27C4-4D42-BAC3-5B99A661CF44}" type="presParOf" srcId="{575F5E6B-73FF-4D2E-A81B-29EF686C59F4}" destId="{7C36463D-FFB1-409E-BEC2-69E4F43C7DDA}" srcOrd="7" destOrd="0" presId="urn:microsoft.com/office/officeart/2005/8/layout/hierarchy3"/>
    <dgm:cxn modelId="{25D0710A-9E39-4500-9319-2002AD13FFA3}" type="presParOf" srcId="{575F5E6B-73FF-4D2E-A81B-29EF686C59F4}" destId="{D6D940A4-9B7E-49E3-A18F-1142B075598A}" srcOrd="8" destOrd="0" presId="urn:microsoft.com/office/officeart/2005/8/layout/hierarchy3"/>
    <dgm:cxn modelId="{4C44F2E2-0419-4BD0-8E54-06E9194AC8AA}" type="presParOf" srcId="{575F5E6B-73FF-4D2E-A81B-29EF686C59F4}" destId="{23E8D55B-1090-42DF-99F8-15B5C7104FAF}" srcOrd="9" destOrd="0" presId="urn:microsoft.com/office/officeart/2005/8/layout/hierarchy3"/>
    <dgm:cxn modelId="{E36E7F34-01E7-4E7B-A142-0B80312028E3}" type="presParOf" srcId="{575F5E6B-73FF-4D2E-A81B-29EF686C59F4}" destId="{649EDF2C-22DB-40ED-86B2-0424383BF3E6}" srcOrd="10" destOrd="0" presId="urn:microsoft.com/office/officeart/2005/8/layout/hierarchy3"/>
    <dgm:cxn modelId="{CAC37977-5667-4541-AF89-818AB46745BC}" type="presParOf" srcId="{575F5E6B-73FF-4D2E-A81B-29EF686C59F4}" destId="{E54CC62A-CF93-4C32-AB8A-5E99E3BC254E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33BD3E-62A1-4B8A-9359-2CDCD0A7FBDC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47594DBA-05AA-4026-9803-CC1233FC3E32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66AF3666-4192-4855-8EDC-A34A8D1F8C2E}" type="par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09F689D9-6E40-4DF8-AC44-D4A04236072B}" type="sib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64628503-0588-406B-AA20-5360F62A3FAB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238FBEC5-90D7-4632-B652-5A531878E914}" type="par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6202D3EE-BDB7-4961-A1EF-739B601AEDB5}" type="sib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0A41BB9D-B172-4BFB-A0BD-269AA81BFE8F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EC9CB6F8-EEE9-422B-9FC5-2F8DD1F5A118}" type="par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82AF9C28-6B21-4AA1-872F-4CA77AB7B687}" type="sib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0551363B-2623-4770-B044-9946E928CDD9}" type="pres">
      <dgm:prSet presAssocID="{8A33BD3E-62A1-4B8A-9359-2CDCD0A7FBDC}" presName="Name0" presStyleCnt="0">
        <dgm:presLayoutVars>
          <dgm:dir/>
          <dgm:animLvl val="lvl"/>
          <dgm:resizeHandles val="exact"/>
        </dgm:presLayoutVars>
      </dgm:prSet>
      <dgm:spPr/>
    </dgm:pt>
    <dgm:pt modelId="{9841672E-57DF-4A44-9B3B-C6302E9CAA65}" type="pres">
      <dgm:prSet presAssocID="{47594DBA-05AA-4026-9803-CC1233FC3E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F0965-03CF-4ADA-B5DD-C8954207FB28}" type="pres">
      <dgm:prSet presAssocID="{09F689D9-6E40-4DF8-AC44-D4A04236072B}" presName="parTxOnlySpace" presStyleCnt="0"/>
      <dgm:spPr/>
    </dgm:pt>
    <dgm:pt modelId="{6177A085-DFCF-4CE6-B043-FFD53673621A}" type="pres">
      <dgm:prSet presAssocID="{64628503-0588-406B-AA20-5360F62A3F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578E6-E14C-43AC-80BE-DBE38CE81097}" type="pres">
      <dgm:prSet presAssocID="{6202D3EE-BDB7-4961-A1EF-739B601AEDB5}" presName="parTxOnlySpace" presStyleCnt="0"/>
      <dgm:spPr/>
    </dgm:pt>
    <dgm:pt modelId="{6CCBFF20-5B1C-42A5-8149-75CA9BBBDB07}" type="pres">
      <dgm:prSet presAssocID="{0A41BB9D-B172-4BFB-A0BD-269AA81BFE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A69A0C-1D8C-40FB-93DB-07004F1D07BD}" type="presOf" srcId="{64628503-0588-406B-AA20-5360F62A3FAB}" destId="{6177A085-DFCF-4CE6-B043-FFD53673621A}" srcOrd="0" destOrd="0" presId="urn:microsoft.com/office/officeart/2005/8/layout/chevron1"/>
    <dgm:cxn modelId="{93762F74-D95E-4B87-A1C6-F5338C818F6E}" type="presOf" srcId="{0A41BB9D-B172-4BFB-A0BD-269AA81BFE8F}" destId="{6CCBFF20-5B1C-42A5-8149-75CA9BBBDB07}" srcOrd="0" destOrd="0" presId="urn:microsoft.com/office/officeart/2005/8/layout/chevron1"/>
    <dgm:cxn modelId="{78722A9A-C0F6-4689-8EED-35AAAC187B10}" srcId="{8A33BD3E-62A1-4B8A-9359-2CDCD0A7FBDC}" destId="{64628503-0588-406B-AA20-5360F62A3FAB}" srcOrd="1" destOrd="0" parTransId="{238FBEC5-90D7-4632-B652-5A531878E914}" sibTransId="{6202D3EE-BDB7-4961-A1EF-739B601AEDB5}"/>
    <dgm:cxn modelId="{33B3787D-FC34-47D0-AACD-3834071C027F}" type="presOf" srcId="{8A33BD3E-62A1-4B8A-9359-2CDCD0A7FBDC}" destId="{0551363B-2623-4770-B044-9946E928CDD9}" srcOrd="0" destOrd="0" presId="urn:microsoft.com/office/officeart/2005/8/layout/chevron1"/>
    <dgm:cxn modelId="{11ED4E2F-1B1C-4CDA-8185-A8CEDE2F2F02}" srcId="{8A33BD3E-62A1-4B8A-9359-2CDCD0A7FBDC}" destId="{47594DBA-05AA-4026-9803-CC1233FC3E32}" srcOrd="0" destOrd="0" parTransId="{66AF3666-4192-4855-8EDC-A34A8D1F8C2E}" sibTransId="{09F689D9-6E40-4DF8-AC44-D4A04236072B}"/>
    <dgm:cxn modelId="{DBC7BDD8-65BD-41C9-B0E4-A063D1C2C5D0}" type="presOf" srcId="{47594DBA-05AA-4026-9803-CC1233FC3E32}" destId="{9841672E-57DF-4A44-9B3B-C6302E9CAA65}" srcOrd="0" destOrd="0" presId="urn:microsoft.com/office/officeart/2005/8/layout/chevron1"/>
    <dgm:cxn modelId="{C50D23C5-F413-42F4-BA7D-E49B2B1D07CA}" srcId="{8A33BD3E-62A1-4B8A-9359-2CDCD0A7FBDC}" destId="{0A41BB9D-B172-4BFB-A0BD-269AA81BFE8F}" srcOrd="2" destOrd="0" parTransId="{EC9CB6F8-EEE9-422B-9FC5-2F8DD1F5A118}" sibTransId="{82AF9C28-6B21-4AA1-872F-4CA77AB7B687}"/>
    <dgm:cxn modelId="{5DE36298-1DBA-4E5D-A5DF-7ECE4E2A5695}" type="presParOf" srcId="{0551363B-2623-4770-B044-9946E928CDD9}" destId="{9841672E-57DF-4A44-9B3B-C6302E9CAA65}" srcOrd="0" destOrd="0" presId="urn:microsoft.com/office/officeart/2005/8/layout/chevron1"/>
    <dgm:cxn modelId="{8ED96AA4-AC1E-46C7-9998-5A85A704F6E7}" type="presParOf" srcId="{0551363B-2623-4770-B044-9946E928CDD9}" destId="{C97F0965-03CF-4ADA-B5DD-C8954207FB28}" srcOrd="1" destOrd="0" presId="urn:microsoft.com/office/officeart/2005/8/layout/chevron1"/>
    <dgm:cxn modelId="{42129A42-F2FE-4941-A47E-EA36B420FD90}" type="presParOf" srcId="{0551363B-2623-4770-B044-9946E928CDD9}" destId="{6177A085-DFCF-4CE6-B043-FFD53673621A}" srcOrd="2" destOrd="0" presId="urn:microsoft.com/office/officeart/2005/8/layout/chevron1"/>
    <dgm:cxn modelId="{046E7D89-F7DA-46A3-990A-5DD85CCC83CC}" type="presParOf" srcId="{0551363B-2623-4770-B044-9946E928CDD9}" destId="{D7B578E6-E14C-43AC-80BE-DBE38CE81097}" srcOrd="3" destOrd="0" presId="urn:microsoft.com/office/officeart/2005/8/layout/chevron1"/>
    <dgm:cxn modelId="{3A7A3406-2171-4C0C-8BF7-E7A67D38CD6E}" type="presParOf" srcId="{0551363B-2623-4770-B044-9946E928CDD9}" destId="{6CCBFF20-5B1C-42A5-8149-75CA9BBBDB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33BD3E-62A1-4B8A-9359-2CDCD0A7FBDC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47594DBA-05AA-4026-9803-CC1233FC3E32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66AF3666-4192-4855-8EDC-A34A8D1F8C2E}" type="par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09F689D9-6E40-4DF8-AC44-D4A04236072B}" type="sib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64628503-0588-406B-AA20-5360F62A3FAB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238FBEC5-90D7-4632-B652-5A531878E914}" type="par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6202D3EE-BDB7-4961-A1EF-739B601AEDB5}" type="sib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0A41BB9D-B172-4BFB-A0BD-269AA81BFE8F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EC9CB6F8-EEE9-422B-9FC5-2F8DD1F5A118}" type="par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82AF9C28-6B21-4AA1-872F-4CA77AB7B687}" type="sib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0551363B-2623-4770-B044-9946E928CDD9}" type="pres">
      <dgm:prSet presAssocID="{8A33BD3E-62A1-4B8A-9359-2CDCD0A7FBDC}" presName="Name0" presStyleCnt="0">
        <dgm:presLayoutVars>
          <dgm:dir/>
          <dgm:animLvl val="lvl"/>
          <dgm:resizeHandles val="exact"/>
        </dgm:presLayoutVars>
      </dgm:prSet>
      <dgm:spPr/>
    </dgm:pt>
    <dgm:pt modelId="{9841672E-57DF-4A44-9B3B-C6302E9CAA65}" type="pres">
      <dgm:prSet presAssocID="{47594DBA-05AA-4026-9803-CC1233FC3E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F0965-03CF-4ADA-B5DD-C8954207FB28}" type="pres">
      <dgm:prSet presAssocID="{09F689D9-6E40-4DF8-AC44-D4A04236072B}" presName="parTxOnlySpace" presStyleCnt="0"/>
      <dgm:spPr/>
    </dgm:pt>
    <dgm:pt modelId="{6177A085-DFCF-4CE6-B043-FFD53673621A}" type="pres">
      <dgm:prSet presAssocID="{64628503-0588-406B-AA20-5360F62A3F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578E6-E14C-43AC-80BE-DBE38CE81097}" type="pres">
      <dgm:prSet presAssocID="{6202D3EE-BDB7-4961-A1EF-739B601AEDB5}" presName="parTxOnlySpace" presStyleCnt="0"/>
      <dgm:spPr/>
    </dgm:pt>
    <dgm:pt modelId="{6CCBFF20-5B1C-42A5-8149-75CA9BBBDB07}" type="pres">
      <dgm:prSet presAssocID="{0A41BB9D-B172-4BFB-A0BD-269AA81BFE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0D23C5-F413-42F4-BA7D-E49B2B1D07CA}" srcId="{8A33BD3E-62A1-4B8A-9359-2CDCD0A7FBDC}" destId="{0A41BB9D-B172-4BFB-A0BD-269AA81BFE8F}" srcOrd="2" destOrd="0" parTransId="{EC9CB6F8-EEE9-422B-9FC5-2F8DD1F5A118}" sibTransId="{82AF9C28-6B21-4AA1-872F-4CA77AB7B687}"/>
    <dgm:cxn modelId="{5246CC92-F3C3-403A-87B3-6E35E1D16ACA}" type="presOf" srcId="{0A41BB9D-B172-4BFB-A0BD-269AA81BFE8F}" destId="{6CCBFF20-5B1C-42A5-8149-75CA9BBBDB07}" srcOrd="0" destOrd="0" presId="urn:microsoft.com/office/officeart/2005/8/layout/chevron1"/>
    <dgm:cxn modelId="{11ED4E2F-1B1C-4CDA-8185-A8CEDE2F2F02}" srcId="{8A33BD3E-62A1-4B8A-9359-2CDCD0A7FBDC}" destId="{47594DBA-05AA-4026-9803-CC1233FC3E32}" srcOrd="0" destOrd="0" parTransId="{66AF3666-4192-4855-8EDC-A34A8D1F8C2E}" sibTransId="{09F689D9-6E40-4DF8-AC44-D4A04236072B}"/>
    <dgm:cxn modelId="{C92F233A-5A27-412D-8BD1-606E60DE86B2}" type="presOf" srcId="{64628503-0588-406B-AA20-5360F62A3FAB}" destId="{6177A085-DFCF-4CE6-B043-FFD53673621A}" srcOrd="0" destOrd="0" presId="urn:microsoft.com/office/officeart/2005/8/layout/chevron1"/>
    <dgm:cxn modelId="{7276D132-2B8A-486C-BE31-4F43B68DF6EC}" type="presOf" srcId="{47594DBA-05AA-4026-9803-CC1233FC3E32}" destId="{9841672E-57DF-4A44-9B3B-C6302E9CAA65}" srcOrd="0" destOrd="0" presId="urn:microsoft.com/office/officeart/2005/8/layout/chevron1"/>
    <dgm:cxn modelId="{78722A9A-C0F6-4689-8EED-35AAAC187B10}" srcId="{8A33BD3E-62A1-4B8A-9359-2CDCD0A7FBDC}" destId="{64628503-0588-406B-AA20-5360F62A3FAB}" srcOrd="1" destOrd="0" parTransId="{238FBEC5-90D7-4632-B652-5A531878E914}" sibTransId="{6202D3EE-BDB7-4961-A1EF-739B601AEDB5}"/>
    <dgm:cxn modelId="{707EDFC0-A599-4A23-A802-1B8FE51E8ED5}" type="presOf" srcId="{8A33BD3E-62A1-4B8A-9359-2CDCD0A7FBDC}" destId="{0551363B-2623-4770-B044-9946E928CDD9}" srcOrd="0" destOrd="0" presId="urn:microsoft.com/office/officeart/2005/8/layout/chevron1"/>
    <dgm:cxn modelId="{A8785ED9-0E31-44BE-87E0-96A267A62BC3}" type="presParOf" srcId="{0551363B-2623-4770-B044-9946E928CDD9}" destId="{9841672E-57DF-4A44-9B3B-C6302E9CAA65}" srcOrd="0" destOrd="0" presId="urn:microsoft.com/office/officeart/2005/8/layout/chevron1"/>
    <dgm:cxn modelId="{05FEB71E-8E1E-4A03-8B73-7959A65B97D5}" type="presParOf" srcId="{0551363B-2623-4770-B044-9946E928CDD9}" destId="{C97F0965-03CF-4ADA-B5DD-C8954207FB28}" srcOrd="1" destOrd="0" presId="urn:microsoft.com/office/officeart/2005/8/layout/chevron1"/>
    <dgm:cxn modelId="{09132C22-EDEF-411F-BF3E-8A477D54EA4F}" type="presParOf" srcId="{0551363B-2623-4770-B044-9946E928CDD9}" destId="{6177A085-DFCF-4CE6-B043-FFD53673621A}" srcOrd="2" destOrd="0" presId="urn:microsoft.com/office/officeart/2005/8/layout/chevron1"/>
    <dgm:cxn modelId="{E1C9EE98-64A9-4BA3-B663-77D97FC4969B}" type="presParOf" srcId="{0551363B-2623-4770-B044-9946E928CDD9}" destId="{D7B578E6-E14C-43AC-80BE-DBE38CE81097}" srcOrd="3" destOrd="0" presId="urn:microsoft.com/office/officeart/2005/8/layout/chevron1"/>
    <dgm:cxn modelId="{76C7479E-CBC0-4B7D-A0C2-B2D97EBCB89E}" type="presParOf" srcId="{0551363B-2623-4770-B044-9946E928CDD9}" destId="{6CCBFF20-5B1C-42A5-8149-75CA9BBBDB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33BD3E-62A1-4B8A-9359-2CDCD0A7FBDC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47594DBA-05AA-4026-9803-CC1233FC3E32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66AF3666-4192-4855-8EDC-A34A8D1F8C2E}" type="par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09F689D9-6E40-4DF8-AC44-D4A04236072B}" type="sib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64628503-0588-406B-AA20-5360F62A3FAB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238FBEC5-90D7-4632-B652-5A531878E914}" type="par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6202D3EE-BDB7-4961-A1EF-739B601AEDB5}" type="sib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0A41BB9D-B172-4BFB-A0BD-269AA81BFE8F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EC9CB6F8-EEE9-422B-9FC5-2F8DD1F5A118}" type="par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82AF9C28-6B21-4AA1-872F-4CA77AB7B687}" type="sib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0551363B-2623-4770-B044-9946E928CDD9}" type="pres">
      <dgm:prSet presAssocID="{8A33BD3E-62A1-4B8A-9359-2CDCD0A7FBDC}" presName="Name0" presStyleCnt="0">
        <dgm:presLayoutVars>
          <dgm:dir/>
          <dgm:animLvl val="lvl"/>
          <dgm:resizeHandles val="exact"/>
        </dgm:presLayoutVars>
      </dgm:prSet>
      <dgm:spPr/>
    </dgm:pt>
    <dgm:pt modelId="{9841672E-57DF-4A44-9B3B-C6302E9CAA65}" type="pres">
      <dgm:prSet presAssocID="{47594DBA-05AA-4026-9803-CC1233FC3E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F0965-03CF-4ADA-B5DD-C8954207FB28}" type="pres">
      <dgm:prSet presAssocID="{09F689D9-6E40-4DF8-AC44-D4A04236072B}" presName="parTxOnlySpace" presStyleCnt="0"/>
      <dgm:spPr/>
    </dgm:pt>
    <dgm:pt modelId="{6177A085-DFCF-4CE6-B043-FFD53673621A}" type="pres">
      <dgm:prSet presAssocID="{64628503-0588-406B-AA20-5360F62A3F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578E6-E14C-43AC-80BE-DBE38CE81097}" type="pres">
      <dgm:prSet presAssocID="{6202D3EE-BDB7-4961-A1EF-739B601AEDB5}" presName="parTxOnlySpace" presStyleCnt="0"/>
      <dgm:spPr/>
    </dgm:pt>
    <dgm:pt modelId="{6CCBFF20-5B1C-42A5-8149-75CA9BBBDB07}" type="pres">
      <dgm:prSet presAssocID="{0A41BB9D-B172-4BFB-A0BD-269AA81BFE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E74D4F-1342-40B4-B252-B8E35C67BCE9}" type="presOf" srcId="{8A33BD3E-62A1-4B8A-9359-2CDCD0A7FBDC}" destId="{0551363B-2623-4770-B044-9946E928CDD9}" srcOrd="0" destOrd="0" presId="urn:microsoft.com/office/officeart/2005/8/layout/chevron1"/>
    <dgm:cxn modelId="{78722A9A-C0F6-4689-8EED-35AAAC187B10}" srcId="{8A33BD3E-62A1-4B8A-9359-2CDCD0A7FBDC}" destId="{64628503-0588-406B-AA20-5360F62A3FAB}" srcOrd="1" destOrd="0" parTransId="{238FBEC5-90D7-4632-B652-5A531878E914}" sibTransId="{6202D3EE-BDB7-4961-A1EF-739B601AEDB5}"/>
    <dgm:cxn modelId="{28A191E3-B1FA-44F2-A26B-BBE8CED3DFD9}" type="presOf" srcId="{64628503-0588-406B-AA20-5360F62A3FAB}" destId="{6177A085-DFCF-4CE6-B043-FFD53673621A}" srcOrd="0" destOrd="0" presId="urn:microsoft.com/office/officeart/2005/8/layout/chevron1"/>
    <dgm:cxn modelId="{11ED4E2F-1B1C-4CDA-8185-A8CEDE2F2F02}" srcId="{8A33BD3E-62A1-4B8A-9359-2CDCD0A7FBDC}" destId="{47594DBA-05AA-4026-9803-CC1233FC3E32}" srcOrd="0" destOrd="0" parTransId="{66AF3666-4192-4855-8EDC-A34A8D1F8C2E}" sibTransId="{09F689D9-6E40-4DF8-AC44-D4A04236072B}"/>
    <dgm:cxn modelId="{99365F53-590E-4847-B849-A258C488CDB4}" type="presOf" srcId="{47594DBA-05AA-4026-9803-CC1233FC3E32}" destId="{9841672E-57DF-4A44-9B3B-C6302E9CAA65}" srcOrd="0" destOrd="0" presId="urn:microsoft.com/office/officeart/2005/8/layout/chevron1"/>
    <dgm:cxn modelId="{C50D23C5-F413-42F4-BA7D-E49B2B1D07CA}" srcId="{8A33BD3E-62A1-4B8A-9359-2CDCD0A7FBDC}" destId="{0A41BB9D-B172-4BFB-A0BD-269AA81BFE8F}" srcOrd="2" destOrd="0" parTransId="{EC9CB6F8-EEE9-422B-9FC5-2F8DD1F5A118}" sibTransId="{82AF9C28-6B21-4AA1-872F-4CA77AB7B687}"/>
    <dgm:cxn modelId="{2D0C541F-D6A1-4CF1-A067-BBEC7F774496}" type="presOf" srcId="{0A41BB9D-B172-4BFB-A0BD-269AA81BFE8F}" destId="{6CCBFF20-5B1C-42A5-8149-75CA9BBBDB07}" srcOrd="0" destOrd="0" presId="urn:microsoft.com/office/officeart/2005/8/layout/chevron1"/>
    <dgm:cxn modelId="{7683687E-4AF1-446B-9426-41A3022B8F83}" type="presParOf" srcId="{0551363B-2623-4770-B044-9946E928CDD9}" destId="{9841672E-57DF-4A44-9B3B-C6302E9CAA65}" srcOrd="0" destOrd="0" presId="urn:microsoft.com/office/officeart/2005/8/layout/chevron1"/>
    <dgm:cxn modelId="{D14A7BAF-D76F-4797-8374-CBB028E42EBA}" type="presParOf" srcId="{0551363B-2623-4770-B044-9946E928CDD9}" destId="{C97F0965-03CF-4ADA-B5DD-C8954207FB28}" srcOrd="1" destOrd="0" presId="urn:microsoft.com/office/officeart/2005/8/layout/chevron1"/>
    <dgm:cxn modelId="{97C7BE4A-CCB6-4898-AB0A-DF6E85B7510B}" type="presParOf" srcId="{0551363B-2623-4770-B044-9946E928CDD9}" destId="{6177A085-DFCF-4CE6-B043-FFD53673621A}" srcOrd="2" destOrd="0" presId="urn:microsoft.com/office/officeart/2005/8/layout/chevron1"/>
    <dgm:cxn modelId="{CF20A8B2-6B76-4C26-B1FD-A676CDD22EF1}" type="presParOf" srcId="{0551363B-2623-4770-B044-9946E928CDD9}" destId="{D7B578E6-E14C-43AC-80BE-DBE38CE81097}" srcOrd="3" destOrd="0" presId="urn:microsoft.com/office/officeart/2005/8/layout/chevron1"/>
    <dgm:cxn modelId="{28662955-F5B5-4B58-9B97-5ECF67CA3AEC}" type="presParOf" srcId="{0551363B-2623-4770-B044-9946E928CDD9}" destId="{6CCBFF20-5B1C-42A5-8149-75CA9BBBDB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33BD3E-62A1-4B8A-9359-2CDCD0A7FBDC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47594DBA-05AA-4026-9803-CC1233FC3E32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66AF3666-4192-4855-8EDC-A34A8D1F8C2E}" type="par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09F689D9-6E40-4DF8-AC44-D4A04236072B}" type="sib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64628503-0588-406B-AA20-5360F62A3FAB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238FBEC5-90D7-4632-B652-5A531878E914}" type="par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6202D3EE-BDB7-4961-A1EF-739B601AEDB5}" type="sib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0A41BB9D-B172-4BFB-A0BD-269AA81BFE8F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EC9CB6F8-EEE9-422B-9FC5-2F8DD1F5A118}" type="par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82AF9C28-6B21-4AA1-872F-4CA77AB7B687}" type="sib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0551363B-2623-4770-B044-9946E928CDD9}" type="pres">
      <dgm:prSet presAssocID="{8A33BD3E-62A1-4B8A-9359-2CDCD0A7FBDC}" presName="Name0" presStyleCnt="0">
        <dgm:presLayoutVars>
          <dgm:dir/>
          <dgm:animLvl val="lvl"/>
          <dgm:resizeHandles val="exact"/>
        </dgm:presLayoutVars>
      </dgm:prSet>
      <dgm:spPr/>
    </dgm:pt>
    <dgm:pt modelId="{9841672E-57DF-4A44-9B3B-C6302E9CAA65}" type="pres">
      <dgm:prSet presAssocID="{47594DBA-05AA-4026-9803-CC1233FC3E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F0965-03CF-4ADA-B5DD-C8954207FB28}" type="pres">
      <dgm:prSet presAssocID="{09F689D9-6E40-4DF8-AC44-D4A04236072B}" presName="parTxOnlySpace" presStyleCnt="0"/>
      <dgm:spPr/>
    </dgm:pt>
    <dgm:pt modelId="{6177A085-DFCF-4CE6-B043-FFD53673621A}" type="pres">
      <dgm:prSet presAssocID="{64628503-0588-406B-AA20-5360F62A3F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578E6-E14C-43AC-80BE-DBE38CE81097}" type="pres">
      <dgm:prSet presAssocID="{6202D3EE-BDB7-4961-A1EF-739B601AEDB5}" presName="parTxOnlySpace" presStyleCnt="0"/>
      <dgm:spPr/>
    </dgm:pt>
    <dgm:pt modelId="{6CCBFF20-5B1C-42A5-8149-75CA9BBBDB07}" type="pres">
      <dgm:prSet presAssocID="{0A41BB9D-B172-4BFB-A0BD-269AA81BFE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63BEF5-7BD8-4BD7-B7D2-ECC8FCFC42D7}" type="presOf" srcId="{0A41BB9D-B172-4BFB-A0BD-269AA81BFE8F}" destId="{6CCBFF20-5B1C-42A5-8149-75CA9BBBDB07}" srcOrd="0" destOrd="0" presId="urn:microsoft.com/office/officeart/2005/8/layout/chevron1"/>
    <dgm:cxn modelId="{78722A9A-C0F6-4689-8EED-35AAAC187B10}" srcId="{8A33BD3E-62A1-4B8A-9359-2CDCD0A7FBDC}" destId="{64628503-0588-406B-AA20-5360F62A3FAB}" srcOrd="1" destOrd="0" parTransId="{238FBEC5-90D7-4632-B652-5A531878E914}" sibTransId="{6202D3EE-BDB7-4961-A1EF-739B601AEDB5}"/>
    <dgm:cxn modelId="{11ED4E2F-1B1C-4CDA-8185-A8CEDE2F2F02}" srcId="{8A33BD3E-62A1-4B8A-9359-2CDCD0A7FBDC}" destId="{47594DBA-05AA-4026-9803-CC1233FC3E32}" srcOrd="0" destOrd="0" parTransId="{66AF3666-4192-4855-8EDC-A34A8D1F8C2E}" sibTransId="{09F689D9-6E40-4DF8-AC44-D4A04236072B}"/>
    <dgm:cxn modelId="{9E5D9B71-54AA-4A05-A1DB-03CBC852E1E6}" type="presOf" srcId="{8A33BD3E-62A1-4B8A-9359-2CDCD0A7FBDC}" destId="{0551363B-2623-4770-B044-9946E928CDD9}" srcOrd="0" destOrd="0" presId="urn:microsoft.com/office/officeart/2005/8/layout/chevron1"/>
    <dgm:cxn modelId="{7BE308BC-68B5-47FC-8BD7-4B7BADC850B9}" type="presOf" srcId="{64628503-0588-406B-AA20-5360F62A3FAB}" destId="{6177A085-DFCF-4CE6-B043-FFD53673621A}" srcOrd="0" destOrd="0" presId="urn:microsoft.com/office/officeart/2005/8/layout/chevron1"/>
    <dgm:cxn modelId="{C50D23C5-F413-42F4-BA7D-E49B2B1D07CA}" srcId="{8A33BD3E-62A1-4B8A-9359-2CDCD0A7FBDC}" destId="{0A41BB9D-B172-4BFB-A0BD-269AA81BFE8F}" srcOrd="2" destOrd="0" parTransId="{EC9CB6F8-EEE9-422B-9FC5-2F8DD1F5A118}" sibTransId="{82AF9C28-6B21-4AA1-872F-4CA77AB7B687}"/>
    <dgm:cxn modelId="{582F48B1-F4AA-4EE6-9383-0E692064DA38}" type="presOf" srcId="{47594DBA-05AA-4026-9803-CC1233FC3E32}" destId="{9841672E-57DF-4A44-9B3B-C6302E9CAA65}" srcOrd="0" destOrd="0" presId="urn:microsoft.com/office/officeart/2005/8/layout/chevron1"/>
    <dgm:cxn modelId="{FC0BAF27-8817-4A0F-8E1B-AEB534C38A61}" type="presParOf" srcId="{0551363B-2623-4770-B044-9946E928CDD9}" destId="{9841672E-57DF-4A44-9B3B-C6302E9CAA65}" srcOrd="0" destOrd="0" presId="urn:microsoft.com/office/officeart/2005/8/layout/chevron1"/>
    <dgm:cxn modelId="{661CEE7F-5791-4E88-9B52-25F8D9B623B5}" type="presParOf" srcId="{0551363B-2623-4770-B044-9946E928CDD9}" destId="{C97F0965-03CF-4ADA-B5DD-C8954207FB28}" srcOrd="1" destOrd="0" presId="urn:microsoft.com/office/officeart/2005/8/layout/chevron1"/>
    <dgm:cxn modelId="{06CB7CDB-0567-4577-984A-0A3205251923}" type="presParOf" srcId="{0551363B-2623-4770-B044-9946E928CDD9}" destId="{6177A085-DFCF-4CE6-B043-FFD53673621A}" srcOrd="2" destOrd="0" presId="urn:microsoft.com/office/officeart/2005/8/layout/chevron1"/>
    <dgm:cxn modelId="{A4A64329-C316-4275-886D-9B3320E0F2C9}" type="presParOf" srcId="{0551363B-2623-4770-B044-9946E928CDD9}" destId="{D7B578E6-E14C-43AC-80BE-DBE38CE81097}" srcOrd="3" destOrd="0" presId="urn:microsoft.com/office/officeart/2005/8/layout/chevron1"/>
    <dgm:cxn modelId="{C6C2C82A-03AC-4237-A20C-A2146E0A412B}" type="presParOf" srcId="{0551363B-2623-4770-B044-9946E928CDD9}" destId="{6CCBFF20-5B1C-42A5-8149-75CA9BBBDB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A33BD3E-62A1-4B8A-9359-2CDCD0A7FBDC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47594DBA-05AA-4026-9803-CC1233FC3E32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66AF3666-4192-4855-8EDC-A34A8D1F8C2E}" type="par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09F689D9-6E40-4DF8-AC44-D4A04236072B}" type="sib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64628503-0588-406B-AA20-5360F62A3FAB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238FBEC5-90D7-4632-B652-5A531878E914}" type="par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6202D3EE-BDB7-4961-A1EF-739B601AEDB5}" type="sib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0A41BB9D-B172-4BFB-A0BD-269AA81BFE8F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EC9CB6F8-EEE9-422B-9FC5-2F8DD1F5A118}" type="par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82AF9C28-6B21-4AA1-872F-4CA77AB7B687}" type="sib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0551363B-2623-4770-B044-9946E928CDD9}" type="pres">
      <dgm:prSet presAssocID="{8A33BD3E-62A1-4B8A-9359-2CDCD0A7FBDC}" presName="Name0" presStyleCnt="0">
        <dgm:presLayoutVars>
          <dgm:dir/>
          <dgm:animLvl val="lvl"/>
          <dgm:resizeHandles val="exact"/>
        </dgm:presLayoutVars>
      </dgm:prSet>
      <dgm:spPr/>
    </dgm:pt>
    <dgm:pt modelId="{9841672E-57DF-4A44-9B3B-C6302E9CAA65}" type="pres">
      <dgm:prSet presAssocID="{47594DBA-05AA-4026-9803-CC1233FC3E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F0965-03CF-4ADA-B5DD-C8954207FB28}" type="pres">
      <dgm:prSet presAssocID="{09F689D9-6E40-4DF8-AC44-D4A04236072B}" presName="parTxOnlySpace" presStyleCnt="0"/>
      <dgm:spPr/>
    </dgm:pt>
    <dgm:pt modelId="{6177A085-DFCF-4CE6-B043-FFD53673621A}" type="pres">
      <dgm:prSet presAssocID="{64628503-0588-406B-AA20-5360F62A3F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578E6-E14C-43AC-80BE-DBE38CE81097}" type="pres">
      <dgm:prSet presAssocID="{6202D3EE-BDB7-4961-A1EF-739B601AEDB5}" presName="parTxOnlySpace" presStyleCnt="0"/>
      <dgm:spPr/>
    </dgm:pt>
    <dgm:pt modelId="{6CCBFF20-5B1C-42A5-8149-75CA9BBBDB07}" type="pres">
      <dgm:prSet presAssocID="{0A41BB9D-B172-4BFB-A0BD-269AA81BFE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A9FE48-6758-42F6-9151-FD89AF03CB78}" type="presOf" srcId="{47594DBA-05AA-4026-9803-CC1233FC3E32}" destId="{9841672E-57DF-4A44-9B3B-C6302E9CAA65}" srcOrd="0" destOrd="0" presId="urn:microsoft.com/office/officeart/2005/8/layout/chevron1"/>
    <dgm:cxn modelId="{78722A9A-C0F6-4689-8EED-35AAAC187B10}" srcId="{8A33BD3E-62A1-4B8A-9359-2CDCD0A7FBDC}" destId="{64628503-0588-406B-AA20-5360F62A3FAB}" srcOrd="1" destOrd="0" parTransId="{238FBEC5-90D7-4632-B652-5A531878E914}" sibTransId="{6202D3EE-BDB7-4961-A1EF-739B601AEDB5}"/>
    <dgm:cxn modelId="{11ED4E2F-1B1C-4CDA-8185-A8CEDE2F2F02}" srcId="{8A33BD3E-62A1-4B8A-9359-2CDCD0A7FBDC}" destId="{47594DBA-05AA-4026-9803-CC1233FC3E32}" srcOrd="0" destOrd="0" parTransId="{66AF3666-4192-4855-8EDC-A34A8D1F8C2E}" sibTransId="{09F689D9-6E40-4DF8-AC44-D4A04236072B}"/>
    <dgm:cxn modelId="{7B27FB3B-D27A-4245-8B9D-F68E1C803198}" type="presOf" srcId="{64628503-0588-406B-AA20-5360F62A3FAB}" destId="{6177A085-DFCF-4CE6-B043-FFD53673621A}" srcOrd="0" destOrd="0" presId="urn:microsoft.com/office/officeart/2005/8/layout/chevron1"/>
    <dgm:cxn modelId="{475AA47C-2DC6-4646-8491-7D42EC016B5E}" type="presOf" srcId="{8A33BD3E-62A1-4B8A-9359-2CDCD0A7FBDC}" destId="{0551363B-2623-4770-B044-9946E928CDD9}" srcOrd="0" destOrd="0" presId="urn:microsoft.com/office/officeart/2005/8/layout/chevron1"/>
    <dgm:cxn modelId="{020B8776-92F8-4570-9B1D-55C2768CDEE1}" type="presOf" srcId="{0A41BB9D-B172-4BFB-A0BD-269AA81BFE8F}" destId="{6CCBFF20-5B1C-42A5-8149-75CA9BBBDB07}" srcOrd="0" destOrd="0" presId="urn:microsoft.com/office/officeart/2005/8/layout/chevron1"/>
    <dgm:cxn modelId="{C50D23C5-F413-42F4-BA7D-E49B2B1D07CA}" srcId="{8A33BD3E-62A1-4B8A-9359-2CDCD0A7FBDC}" destId="{0A41BB9D-B172-4BFB-A0BD-269AA81BFE8F}" srcOrd="2" destOrd="0" parTransId="{EC9CB6F8-EEE9-422B-9FC5-2F8DD1F5A118}" sibTransId="{82AF9C28-6B21-4AA1-872F-4CA77AB7B687}"/>
    <dgm:cxn modelId="{4F9682C4-E5B4-4EE0-B4C1-ECE60C1E71D4}" type="presParOf" srcId="{0551363B-2623-4770-B044-9946E928CDD9}" destId="{9841672E-57DF-4A44-9B3B-C6302E9CAA65}" srcOrd="0" destOrd="0" presId="urn:microsoft.com/office/officeart/2005/8/layout/chevron1"/>
    <dgm:cxn modelId="{06DBC9E4-9A51-463D-9C1B-9EE26192AE95}" type="presParOf" srcId="{0551363B-2623-4770-B044-9946E928CDD9}" destId="{C97F0965-03CF-4ADA-B5DD-C8954207FB28}" srcOrd="1" destOrd="0" presId="urn:microsoft.com/office/officeart/2005/8/layout/chevron1"/>
    <dgm:cxn modelId="{07D1E93E-C6A8-46A4-B2ED-45722ED6D7B6}" type="presParOf" srcId="{0551363B-2623-4770-B044-9946E928CDD9}" destId="{6177A085-DFCF-4CE6-B043-FFD53673621A}" srcOrd="2" destOrd="0" presId="urn:microsoft.com/office/officeart/2005/8/layout/chevron1"/>
    <dgm:cxn modelId="{5E0B6572-E2FB-44EE-80EA-6AAD5E955C80}" type="presParOf" srcId="{0551363B-2623-4770-B044-9946E928CDD9}" destId="{D7B578E6-E14C-43AC-80BE-DBE38CE81097}" srcOrd="3" destOrd="0" presId="urn:microsoft.com/office/officeart/2005/8/layout/chevron1"/>
    <dgm:cxn modelId="{448B621D-9657-4BEE-81DA-8EB2DAB03AA4}" type="presParOf" srcId="{0551363B-2623-4770-B044-9946E928CDD9}" destId="{6CCBFF20-5B1C-42A5-8149-75CA9BBBDB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A33BD3E-62A1-4B8A-9359-2CDCD0A7FBDC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47594DBA-05AA-4026-9803-CC1233FC3E32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66AF3666-4192-4855-8EDC-A34A8D1F8C2E}" type="par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09F689D9-6E40-4DF8-AC44-D4A04236072B}" type="sibTrans" cxnId="{11ED4E2F-1B1C-4CDA-8185-A8CEDE2F2F02}">
      <dgm:prSet/>
      <dgm:spPr/>
      <dgm:t>
        <a:bodyPr/>
        <a:lstStyle/>
        <a:p>
          <a:endParaRPr lang="zh-CN" altLang="en-US"/>
        </a:p>
      </dgm:t>
    </dgm:pt>
    <dgm:pt modelId="{64628503-0588-406B-AA20-5360F62A3FAB}">
      <dgm:prSet phldrT="[文本]" custT="1"/>
      <dgm:spPr/>
      <dgm:t>
        <a:bodyPr/>
        <a:lstStyle/>
        <a:p>
          <a:r>
            <a:rPr lang="zh-CN" altLang="en-US" sz="20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238FBEC5-90D7-4632-B652-5A531878E914}" type="par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6202D3EE-BDB7-4961-A1EF-739B601AEDB5}" type="sibTrans" cxnId="{78722A9A-C0F6-4689-8EED-35AAAC187B10}">
      <dgm:prSet/>
      <dgm:spPr/>
      <dgm:t>
        <a:bodyPr/>
        <a:lstStyle/>
        <a:p>
          <a:endParaRPr lang="zh-CN" altLang="en-US"/>
        </a:p>
      </dgm:t>
    </dgm:pt>
    <dgm:pt modelId="{0A41BB9D-B172-4BFB-A0BD-269AA81BFE8F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dirty="0">
            <a:latin typeface="华文彩云" panose="02010800040101010101" pitchFamily="2" charset="-122"/>
            <a:ea typeface="华文彩云" panose="02010800040101010101" pitchFamily="2" charset="-122"/>
          </a:endParaRPr>
        </a:p>
      </dgm:t>
    </dgm:pt>
    <dgm:pt modelId="{EC9CB6F8-EEE9-422B-9FC5-2F8DD1F5A118}" type="par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82AF9C28-6B21-4AA1-872F-4CA77AB7B687}" type="sibTrans" cxnId="{C50D23C5-F413-42F4-BA7D-E49B2B1D07CA}">
      <dgm:prSet/>
      <dgm:spPr/>
      <dgm:t>
        <a:bodyPr/>
        <a:lstStyle/>
        <a:p>
          <a:endParaRPr lang="zh-CN" altLang="en-US"/>
        </a:p>
      </dgm:t>
    </dgm:pt>
    <dgm:pt modelId="{0551363B-2623-4770-B044-9946E928CDD9}" type="pres">
      <dgm:prSet presAssocID="{8A33BD3E-62A1-4B8A-9359-2CDCD0A7FBDC}" presName="Name0" presStyleCnt="0">
        <dgm:presLayoutVars>
          <dgm:dir/>
          <dgm:animLvl val="lvl"/>
          <dgm:resizeHandles val="exact"/>
        </dgm:presLayoutVars>
      </dgm:prSet>
      <dgm:spPr/>
    </dgm:pt>
    <dgm:pt modelId="{9841672E-57DF-4A44-9B3B-C6302E9CAA65}" type="pres">
      <dgm:prSet presAssocID="{47594DBA-05AA-4026-9803-CC1233FC3E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F0965-03CF-4ADA-B5DD-C8954207FB28}" type="pres">
      <dgm:prSet presAssocID="{09F689D9-6E40-4DF8-AC44-D4A04236072B}" presName="parTxOnlySpace" presStyleCnt="0"/>
      <dgm:spPr/>
    </dgm:pt>
    <dgm:pt modelId="{6177A085-DFCF-4CE6-B043-FFD53673621A}" type="pres">
      <dgm:prSet presAssocID="{64628503-0588-406B-AA20-5360F62A3F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578E6-E14C-43AC-80BE-DBE38CE81097}" type="pres">
      <dgm:prSet presAssocID="{6202D3EE-BDB7-4961-A1EF-739B601AEDB5}" presName="parTxOnlySpace" presStyleCnt="0"/>
      <dgm:spPr/>
    </dgm:pt>
    <dgm:pt modelId="{6CCBFF20-5B1C-42A5-8149-75CA9BBBDB07}" type="pres">
      <dgm:prSet presAssocID="{0A41BB9D-B172-4BFB-A0BD-269AA81BFE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67E710-5481-4EF0-9626-22D9B934D6AE}" type="presOf" srcId="{8A33BD3E-62A1-4B8A-9359-2CDCD0A7FBDC}" destId="{0551363B-2623-4770-B044-9946E928CDD9}" srcOrd="0" destOrd="0" presId="urn:microsoft.com/office/officeart/2005/8/layout/chevron1"/>
    <dgm:cxn modelId="{7813AA24-8078-4AB3-A906-FDEB8742649A}" type="presOf" srcId="{47594DBA-05AA-4026-9803-CC1233FC3E32}" destId="{9841672E-57DF-4A44-9B3B-C6302E9CAA65}" srcOrd="0" destOrd="0" presId="urn:microsoft.com/office/officeart/2005/8/layout/chevron1"/>
    <dgm:cxn modelId="{78722A9A-C0F6-4689-8EED-35AAAC187B10}" srcId="{8A33BD3E-62A1-4B8A-9359-2CDCD0A7FBDC}" destId="{64628503-0588-406B-AA20-5360F62A3FAB}" srcOrd="1" destOrd="0" parTransId="{238FBEC5-90D7-4632-B652-5A531878E914}" sibTransId="{6202D3EE-BDB7-4961-A1EF-739B601AEDB5}"/>
    <dgm:cxn modelId="{11ED4E2F-1B1C-4CDA-8185-A8CEDE2F2F02}" srcId="{8A33BD3E-62A1-4B8A-9359-2CDCD0A7FBDC}" destId="{47594DBA-05AA-4026-9803-CC1233FC3E32}" srcOrd="0" destOrd="0" parTransId="{66AF3666-4192-4855-8EDC-A34A8D1F8C2E}" sibTransId="{09F689D9-6E40-4DF8-AC44-D4A04236072B}"/>
    <dgm:cxn modelId="{2AFD1810-D163-4D6F-949B-E2095BCEEA80}" type="presOf" srcId="{64628503-0588-406B-AA20-5360F62A3FAB}" destId="{6177A085-DFCF-4CE6-B043-FFD53673621A}" srcOrd="0" destOrd="0" presId="urn:microsoft.com/office/officeart/2005/8/layout/chevron1"/>
    <dgm:cxn modelId="{C50D23C5-F413-42F4-BA7D-E49B2B1D07CA}" srcId="{8A33BD3E-62A1-4B8A-9359-2CDCD0A7FBDC}" destId="{0A41BB9D-B172-4BFB-A0BD-269AA81BFE8F}" srcOrd="2" destOrd="0" parTransId="{EC9CB6F8-EEE9-422B-9FC5-2F8DD1F5A118}" sibTransId="{82AF9C28-6B21-4AA1-872F-4CA77AB7B687}"/>
    <dgm:cxn modelId="{A350F348-F7E9-4AD3-BED9-91D416E068D3}" type="presOf" srcId="{0A41BB9D-B172-4BFB-A0BD-269AA81BFE8F}" destId="{6CCBFF20-5B1C-42A5-8149-75CA9BBBDB07}" srcOrd="0" destOrd="0" presId="urn:microsoft.com/office/officeart/2005/8/layout/chevron1"/>
    <dgm:cxn modelId="{5BDF088F-C80D-4DA0-ABC3-6FC10EE5B4B8}" type="presParOf" srcId="{0551363B-2623-4770-B044-9946E928CDD9}" destId="{9841672E-57DF-4A44-9B3B-C6302E9CAA65}" srcOrd="0" destOrd="0" presId="urn:microsoft.com/office/officeart/2005/8/layout/chevron1"/>
    <dgm:cxn modelId="{84F20B2E-2C35-4DB5-8015-D241D33887DA}" type="presParOf" srcId="{0551363B-2623-4770-B044-9946E928CDD9}" destId="{C97F0965-03CF-4ADA-B5DD-C8954207FB28}" srcOrd="1" destOrd="0" presId="urn:microsoft.com/office/officeart/2005/8/layout/chevron1"/>
    <dgm:cxn modelId="{0BFED84F-5E33-41D7-84B7-2948FCA1C5AD}" type="presParOf" srcId="{0551363B-2623-4770-B044-9946E928CDD9}" destId="{6177A085-DFCF-4CE6-B043-FFD53673621A}" srcOrd="2" destOrd="0" presId="urn:microsoft.com/office/officeart/2005/8/layout/chevron1"/>
    <dgm:cxn modelId="{6B519FFC-60E4-4611-BAB4-6D49CA3658EC}" type="presParOf" srcId="{0551363B-2623-4770-B044-9946E928CDD9}" destId="{D7B578E6-E14C-43AC-80BE-DBE38CE81097}" srcOrd="3" destOrd="0" presId="urn:microsoft.com/office/officeart/2005/8/layout/chevron1"/>
    <dgm:cxn modelId="{114A4345-9DD7-45F9-9DA4-D809B96D806E}" type="presParOf" srcId="{0551363B-2623-4770-B044-9946E928CDD9}" destId="{6CCBFF20-5B1C-42A5-8149-75CA9BBBDB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25B60-C25D-4F84-A324-58725690D0A9}">
      <dsp:nvSpPr>
        <dsp:cNvPr id="0" name=""/>
        <dsp:cNvSpPr/>
      </dsp:nvSpPr>
      <dsp:spPr>
        <a:xfrm>
          <a:off x="177820" y="645"/>
          <a:ext cx="1816121" cy="4218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面试组</a:t>
          </a:r>
          <a:endParaRPr lang="zh-CN" altLang="en-US" sz="2200" kern="1200" dirty="0"/>
        </a:p>
      </dsp:txBody>
      <dsp:txXfrm>
        <a:off x="190176" y="13001"/>
        <a:ext cx="1791409" cy="397139"/>
      </dsp:txXfrm>
    </dsp:sp>
    <dsp:sp modelId="{F1709E7A-C33A-4F26-9E0B-84FC97AFFC2D}">
      <dsp:nvSpPr>
        <dsp:cNvPr id="0" name=""/>
        <dsp:cNvSpPr/>
      </dsp:nvSpPr>
      <dsp:spPr>
        <a:xfrm>
          <a:off x="359432" y="422497"/>
          <a:ext cx="181612" cy="268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14"/>
              </a:lnTo>
              <a:lnTo>
                <a:pt x="181612" y="26881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10499F-976D-419C-8AE2-5DD843FC5D94}">
      <dsp:nvSpPr>
        <dsp:cNvPr id="0" name=""/>
        <dsp:cNvSpPr/>
      </dsp:nvSpPr>
      <dsp:spPr>
        <a:xfrm>
          <a:off x="541044" y="527960"/>
          <a:ext cx="1137622" cy="326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幼儿园园长</a:t>
          </a:r>
          <a:endParaRPr lang="zh-CN" altLang="en-US" sz="1400" kern="1200" dirty="0"/>
        </a:p>
      </dsp:txBody>
      <dsp:txXfrm>
        <a:off x="550613" y="537529"/>
        <a:ext cx="1118484" cy="307564"/>
      </dsp:txXfrm>
    </dsp:sp>
    <dsp:sp modelId="{948D5579-7651-43E2-B31B-0777628D2D27}">
      <dsp:nvSpPr>
        <dsp:cNvPr id="0" name=""/>
        <dsp:cNvSpPr/>
      </dsp:nvSpPr>
      <dsp:spPr>
        <a:xfrm>
          <a:off x="359432" y="422497"/>
          <a:ext cx="181612" cy="669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9824"/>
              </a:lnTo>
              <a:lnTo>
                <a:pt x="181612" y="66982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4C6DDD-0603-461D-986D-785F1BA03E17}">
      <dsp:nvSpPr>
        <dsp:cNvPr id="0" name=""/>
        <dsp:cNvSpPr/>
      </dsp:nvSpPr>
      <dsp:spPr>
        <a:xfrm>
          <a:off x="541044" y="960126"/>
          <a:ext cx="1142043" cy="2643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34394"/>
              <a:satOff val="-417"/>
              <a:lumOff val="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保育员</a:t>
          </a:r>
          <a:endParaRPr lang="zh-CN" altLang="en-US" sz="1400" kern="1200" dirty="0"/>
        </a:p>
      </dsp:txBody>
      <dsp:txXfrm>
        <a:off x="548788" y="967870"/>
        <a:ext cx="1126555" cy="248903"/>
      </dsp:txXfrm>
    </dsp:sp>
    <dsp:sp modelId="{2DC32FFE-0ADD-4A1E-B9BF-D7D0A3450191}">
      <dsp:nvSpPr>
        <dsp:cNvPr id="0" name=""/>
        <dsp:cNvSpPr/>
      </dsp:nvSpPr>
      <dsp:spPr>
        <a:xfrm>
          <a:off x="359432" y="422497"/>
          <a:ext cx="181612" cy="10611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1184"/>
              </a:lnTo>
              <a:lnTo>
                <a:pt x="181612" y="106118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4F5D11-FAB6-40C0-92FF-86B048E3A932}">
      <dsp:nvSpPr>
        <dsp:cNvPr id="0" name=""/>
        <dsp:cNvSpPr/>
      </dsp:nvSpPr>
      <dsp:spPr>
        <a:xfrm>
          <a:off x="541044" y="1329980"/>
          <a:ext cx="1164931" cy="307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668788"/>
              <a:satOff val="-834"/>
              <a:lumOff val="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幼儿健康教师</a:t>
          </a:r>
          <a:endParaRPr lang="zh-CN" altLang="en-US" sz="1400" kern="1200" dirty="0"/>
        </a:p>
      </dsp:txBody>
      <dsp:txXfrm>
        <a:off x="550048" y="1338984"/>
        <a:ext cx="1146923" cy="289395"/>
      </dsp:txXfrm>
    </dsp:sp>
    <dsp:sp modelId="{0FE1BD95-228D-4EC6-B997-EB26CCA6D469}">
      <dsp:nvSpPr>
        <dsp:cNvPr id="0" name=""/>
        <dsp:cNvSpPr/>
      </dsp:nvSpPr>
      <dsp:spPr>
        <a:xfrm>
          <a:off x="359432" y="422497"/>
          <a:ext cx="181612" cy="1496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6094"/>
              </a:lnTo>
              <a:lnTo>
                <a:pt x="181612" y="149609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48ABD4-9D6E-4017-9942-F5504D87BB29}">
      <dsp:nvSpPr>
        <dsp:cNvPr id="0" name=""/>
        <dsp:cNvSpPr/>
      </dsp:nvSpPr>
      <dsp:spPr>
        <a:xfrm>
          <a:off x="541044" y="1742846"/>
          <a:ext cx="1190019" cy="3514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003183"/>
              <a:satOff val="-1251"/>
              <a:lumOff val="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幼儿语言教师</a:t>
          </a:r>
          <a:endParaRPr lang="zh-CN" altLang="en-US" sz="1400" kern="1200" dirty="0"/>
        </a:p>
      </dsp:txBody>
      <dsp:txXfrm>
        <a:off x="551339" y="1753141"/>
        <a:ext cx="1169429" cy="330900"/>
      </dsp:txXfrm>
    </dsp:sp>
    <dsp:sp modelId="{C3548888-56B0-4F53-B104-823896E423AA}">
      <dsp:nvSpPr>
        <dsp:cNvPr id="0" name=""/>
        <dsp:cNvSpPr/>
      </dsp:nvSpPr>
      <dsp:spPr>
        <a:xfrm>
          <a:off x="359432" y="422497"/>
          <a:ext cx="181612" cy="19655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5551"/>
              </a:lnTo>
              <a:lnTo>
                <a:pt x="181612" y="196555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65D36F-18BC-4957-A426-77DBCDF23564}">
      <dsp:nvSpPr>
        <dsp:cNvPr id="0" name=""/>
        <dsp:cNvSpPr/>
      </dsp:nvSpPr>
      <dsp:spPr>
        <a:xfrm>
          <a:off x="541044" y="2199800"/>
          <a:ext cx="1180900" cy="3764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337577"/>
              <a:satOff val="-1668"/>
              <a:lumOff val="3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幼儿社会教师</a:t>
          </a:r>
          <a:endParaRPr lang="zh-CN" altLang="en-US" sz="1400" kern="1200" dirty="0"/>
        </a:p>
      </dsp:txBody>
      <dsp:txXfrm>
        <a:off x="552071" y="2210827"/>
        <a:ext cx="1158846" cy="354444"/>
      </dsp:txXfrm>
    </dsp:sp>
    <dsp:sp modelId="{2B979C73-7CA8-4710-9384-842D709DB8B5}">
      <dsp:nvSpPr>
        <dsp:cNvPr id="0" name=""/>
        <dsp:cNvSpPr/>
      </dsp:nvSpPr>
      <dsp:spPr>
        <a:xfrm>
          <a:off x="359432" y="422497"/>
          <a:ext cx="181612" cy="24389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8953"/>
              </a:lnTo>
              <a:lnTo>
                <a:pt x="181612" y="24389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948EE1-360A-4815-AFC8-A7D0A64318D2}">
      <dsp:nvSpPr>
        <dsp:cNvPr id="0" name=""/>
        <dsp:cNvSpPr/>
      </dsp:nvSpPr>
      <dsp:spPr>
        <a:xfrm>
          <a:off x="541044" y="2681761"/>
          <a:ext cx="1200211" cy="359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671971"/>
              <a:satOff val="-2085"/>
              <a:lumOff val="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幼儿音乐教师</a:t>
          </a:r>
          <a:endParaRPr lang="zh-CN" altLang="en-US" sz="1400" kern="1200" dirty="0"/>
        </a:p>
      </dsp:txBody>
      <dsp:txXfrm>
        <a:off x="551570" y="2692287"/>
        <a:ext cx="1179159" cy="338327"/>
      </dsp:txXfrm>
    </dsp:sp>
    <dsp:sp modelId="{ECA06389-170E-4860-91EB-ED7B1D50F8F5}">
      <dsp:nvSpPr>
        <dsp:cNvPr id="0" name=""/>
        <dsp:cNvSpPr/>
      </dsp:nvSpPr>
      <dsp:spPr>
        <a:xfrm>
          <a:off x="359432" y="422497"/>
          <a:ext cx="181612" cy="2891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1419"/>
              </a:lnTo>
              <a:lnTo>
                <a:pt x="181612" y="289141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5B4748-9918-4ED5-B104-25680361D016}">
      <dsp:nvSpPr>
        <dsp:cNvPr id="0" name=""/>
        <dsp:cNvSpPr/>
      </dsp:nvSpPr>
      <dsp:spPr>
        <a:xfrm>
          <a:off x="541044" y="3146603"/>
          <a:ext cx="1210308" cy="334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006365"/>
              <a:satOff val="-2502"/>
              <a:lumOff val="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幼儿舞蹈教师</a:t>
          </a:r>
          <a:endParaRPr lang="zh-CN" altLang="en-US" sz="1400" kern="1200" dirty="0"/>
        </a:p>
      </dsp:txBody>
      <dsp:txXfrm>
        <a:off x="550845" y="3156404"/>
        <a:ext cx="1190706" cy="315023"/>
      </dsp:txXfrm>
    </dsp:sp>
    <dsp:sp modelId="{6008E601-1CC9-4A80-9EAD-66B4441A1A1B}">
      <dsp:nvSpPr>
        <dsp:cNvPr id="0" name=""/>
        <dsp:cNvSpPr/>
      </dsp:nvSpPr>
      <dsp:spPr>
        <a:xfrm>
          <a:off x="359432" y="422497"/>
          <a:ext cx="181612" cy="33751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5120"/>
              </a:lnTo>
              <a:lnTo>
                <a:pt x="181612" y="337512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59E74F-906C-4CF7-B9BA-D77CD01EC240}">
      <dsp:nvSpPr>
        <dsp:cNvPr id="0" name=""/>
        <dsp:cNvSpPr/>
      </dsp:nvSpPr>
      <dsp:spPr>
        <a:xfrm>
          <a:off x="541044" y="3586692"/>
          <a:ext cx="1230078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幼儿科学教师</a:t>
          </a:r>
          <a:endParaRPr lang="zh-CN" altLang="en-US" sz="1400" kern="1200" dirty="0"/>
        </a:p>
      </dsp:txBody>
      <dsp:txXfrm>
        <a:off x="553400" y="3599048"/>
        <a:ext cx="1205366" cy="397139"/>
      </dsp:txXfrm>
    </dsp:sp>
    <dsp:sp modelId="{15AF3EBB-1FDD-43BC-A65E-47550A6E0C45}">
      <dsp:nvSpPr>
        <dsp:cNvPr id="0" name=""/>
        <dsp:cNvSpPr/>
      </dsp:nvSpPr>
      <dsp:spPr>
        <a:xfrm>
          <a:off x="359432" y="422497"/>
          <a:ext cx="181612" cy="3902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2434"/>
              </a:lnTo>
              <a:lnTo>
                <a:pt x="181612" y="390243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EF0059-CD9A-4A16-BDCE-A50F013DF9E0}">
      <dsp:nvSpPr>
        <dsp:cNvPr id="0" name=""/>
        <dsp:cNvSpPr/>
      </dsp:nvSpPr>
      <dsp:spPr>
        <a:xfrm>
          <a:off x="541044" y="4114006"/>
          <a:ext cx="2103480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675154"/>
              <a:satOff val="-3337"/>
              <a:lumOff val="7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“爱转角”</a:t>
          </a:r>
          <a:endParaRPr lang="zh-CN" altLang="en-US" sz="1400" kern="1200" dirty="0"/>
        </a:p>
      </dsp:txBody>
      <dsp:txXfrm>
        <a:off x="553400" y="4126362"/>
        <a:ext cx="2078768" cy="397139"/>
      </dsp:txXfrm>
    </dsp:sp>
    <dsp:sp modelId="{CDD7DAF0-D4F8-45AF-8EAF-93441375B79F}">
      <dsp:nvSpPr>
        <dsp:cNvPr id="0" name=""/>
        <dsp:cNvSpPr/>
      </dsp:nvSpPr>
      <dsp:spPr>
        <a:xfrm>
          <a:off x="2204867" y="645"/>
          <a:ext cx="1649760" cy="421851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应聘组</a:t>
          </a:r>
          <a:endParaRPr lang="zh-CN" altLang="en-US" sz="2200" kern="1200" dirty="0"/>
        </a:p>
      </dsp:txBody>
      <dsp:txXfrm>
        <a:off x="2217223" y="13001"/>
        <a:ext cx="1625048" cy="397139"/>
      </dsp:txXfrm>
    </dsp:sp>
    <dsp:sp modelId="{F095DDB2-8A12-4183-8428-1FDC412880C7}">
      <dsp:nvSpPr>
        <dsp:cNvPr id="0" name=""/>
        <dsp:cNvSpPr/>
      </dsp:nvSpPr>
      <dsp:spPr>
        <a:xfrm>
          <a:off x="2369843" y="422497"/>
          <a:ext cx="164976" cy="3163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388"/>
              </a:lnTo>
              <a:lnTo>
                <a:pt x="164976" y="31638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ECEEC-69E2-4D7A-9396-FB4C0738014D}">
      <dsp:nvSpPr>
        <dsp:cNvPr id="0" name=""/>
        <dsp:cNvSpPr/>
      </dsp:nvSpPr>
      <dsp:spPr>
        <a:xfrm>
          <a:off x="2534819" y="527960"/>
          <a:ext cx="674962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009548"/>
              <a:satOff val="-3754"/>
              <a:lumOff val="8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rgbClr val="FF0000"/>
              </a:solidFill>
            </a:rPr>
            <a:t>？</a:t>
          </a:r>
          <a:endParaRPr lang="zh-CN" altLang="en-US" sz="2000" kern="1200" dirty="0">
            <a:solidFill>
              <a:srgbClr val="FF0000"/>
            </a:solidFill>
          </a:endParaRPr>
        </a:p>
      </dsp:txBody>
      <dsp:txXfrm>
        <a:off x="2547175" y="540316"/>
        <a:ext cx="650250" cy="397139"/>
      </dsp:txXfrm>
    </dsp:sp>
    <dsp:sp modelId="{8D2AFAB4-6D33-451C-81C4-DBCB43D001D9}">
      <dsp:nvSpPr>
        <dsp:cNvPr id="0" name=""/>
        <dsp:cNvSpPr/>
      </dsp:nvSpPr>
      <dsp:spPr>
        <a:xfrm>
          <a:off x="2369843" y="422497"/>
          <a:ext cx="164976" cy="843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3703"/>
              </a:lnTo>
              <a:lnTo>
                <a:pt x="164976" y="84370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ED777E-B761-467C-BFE5-320BFA357E40}">
      <dsp:nvSpPr>
        <dsp:cNvPr id="0" name=""/>
        <dsp:cNvSpPr/>
      </dsp:nvSpPr>
      <dsp:spPr>
        <a:xfrm>
          <a:off x="2534819" y="1055274"/>
          <a:ext cx="674962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343942"/>
              <a:satOff val="-4171"/>
              <a:lumOff val="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rgbClr val="FF0000"/>
              </a:solidFill>
            </a:rPr>
            <a:t>？</a:t>
          </a:r>
          <a:endParaRPr lang="zh-CN" altLang="en-US" sz="1400" kern="1200" dirty="0"/>
        </a:p>
      </dsp:txBody>
      <dsp:txXfrm>
        <a:off x="2547175" y="1067630"/>
        <a:ext cx="650250" cy="397139"/>
      </dsp:txXfrm>
    </dsp:sp>
    <dsp:sp modelId="{92F662A5-8C5F-4D59-A4F1-D452233E16D9}">
      <dsp:nvSpPr>
        <dsp:cNvPr id="0" name=""/>
        <dsp:cNvSpPr/>
      </dsp:nvSpPr>
      <dsp:spPr>
        <a:xfrm>
          <a:off x="2369843" y="422497"/>
          <a:ext cx="164976" cy="1371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017"/>
              </a:lnTo>
              <a:lnTo>
                <a:pt x="164976" y="137101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1395F8-7807-4246-A0DC-4ADB7B362A9F}">
      <dsp:nvSpPr>
        <dsp:cNvPr id="0" name=""/>
        <dsp:cNvSpPr/>
      </dsp:nvSpPr>
      <dsp:spPr>
        <a:xfrm>
          <a:off x="2534819" y="1582589"/>
          <a:ext cx="674962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678336"/>
              <a:satOff val="-4588"/>
              <a:lumOff val="1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rgbClr val="FF0000"/>
              </a:solidFill>
            </a:rPr>
            <a:t>？</a:t>
          </a:r>
          <a:endParaRPr lang="zh-CN" altLang="en-US" sz="1400" kern="1200" dirty="0"/>
        </a:p>
      </dsp:txBody>
      <dsp:txXfrm>
        <a:off x="2547175" y="1594945"/>
        <a:ext cx="650250" cy="397139"/>
      </dsp:txXfrm>
    </dsp:sp>
    <dsp:sp modelId="{FF2734C2-76A6-426E-ABB5-069C4F865BD2}">
      <dsp:nvSpPr>
        <dsp:cNvPr id="0" name=""/>
        <dsp:cNvSpPr/>
      </dsp:nvSpPr>
      <dsp:spPr>
        <a:xfrm>
          <a:off x="2369843" y="422497"/>
          <a:ext cx="164976" cy="1898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8331"/>
              </a:lnTo>
              <a:lnTo>
                <a:pt x="164976" y="189833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36463D-FFB1-409E-BEC2-69E4F43C7DDA}">
      <dsp:nvSpPr>
        <dsp:cNvPr id="0" name=""/>
        <dsp:cNvSpPr/>
      </dsp:nvSpPr>
      <dsp:spPr>
        <a:xfrm>
          <a:off x="2534819" y="2109903"/>
          <a:ext cx="674962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012731"/>
              <a:satOff val="-5005"/>
              <a:lumOff val="1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rgbClr val="FF0000"/>
              </a:solidFill>
            </a:rPr>
            <a:t>？</a:t>
          </a:r>
          <a:endParaRPr lang="zh-CN" altLang="en-US" sz="1400" kern="1200" dirty="0"/>
        </a:p>
      </dsp:txBody>
      <dsp:txXfrm>
        <a:off x="2547175" y="2122259"/>
        <a:ext cx="650250" cy="397139"/>
      </dsp:txXfrm>
    </dsp:sp>
    <dsp:sp modelId="{D6D940A4-9B7E-49E3-A18F-1142B075598A}">
      <dsp:nvSpPr>
        <dsp:cNvPr id="0" name=""/>
        <dsp:cNvSpPr/>
      </dsp:nvSpPr>
      <dsp:spPr>
        <a:xfrm>
          <a:off x="2369843" y="422497"/>
          <a:ext cx="164976" cy="24256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25646"/>
              </a:lnTo>
              <a:lnTo>
                <a:pt x="164976" y="242564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E8D55B-1090-42DF-99F8-15B5C7104FAF}">
      <dsp:nvSpPr>
        <dsp:cNvPr id="0" name=""/>
        <dsp:cNvSpPr/>
      </dsp:nvSpPr>
      <dsp:spPr>
        <a:xfrm>
          <a:off x="2534819" y="2637218"/>
          <a:ext cx="674962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347124"/>
              <a:satOff val="-5422"/>
              <a:lumOff val="1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rgbClr val="FF0000"/>
              </a:solidFill>
            </a:rPr>
            <a:t>？</a:t>
          </a:r>
          <a:endParaRPr lang="zh-CN" altLang="en-US" sz="1400" kern="1200" dirty="0"/>
        </a:p>
      </dsp:txBody>
      <dsp:txXfrm>
        <a:off x="2547175" y="2649574"/>
        <a:ext cx="650250" cy="397139"/>
      </dsp:txXfrm>
    </dsp:sp>
    <dsp:sp modelId="{649EDF2C-22DB-40ED-86B2-0424383BF3E6}">
      <dsp:nvSpPr>
        <dsp:cNvPr id="0" name=""/>
        <dsp:cNvSpPr/>
      </dsp:nvSpPr>
      <dsp:spPr>
        <a:xfrm>
          <a:off x="2369843" y="422497"/>
          <a:ext cx="164976" cy="2952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2960"/>
              </a:lnTo>
              <a:lnTo>
                <a:pt x="164976" y="29529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4CC62A-CF93-4C32-AB8A-5E99E3BC254E}">
      <dsp:nvSpPr>
        <dsp:cNvPr id="0" name=""/>
        <dsp:cNvSpPr/>
      </dsp:nvSpPr>
      <dsp:spPr>
        <a:xfrm>
          <a:off x="2534819" y="3164532"/>
          <a:ext cx="674962" cy="421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solidFill>
                <a:srgbClr val="FF0000"/>
              </a:solidFill>
            </a:rPr>
            <a:t>？</a:t>
          </a:r>
          <a:endParaRPr lang="zh-CN" altLang="en-US" sz="1400" kern="1200" dirty="0"/>
        </a:p>
      </dsp:txBody>
      <dsp:txXfrm>
        <a:off x="2547175" y="3176888"/>
        <a:ext cx="650250" cy="397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672E-57DF-4A44-9B3B-C6302E9CAA65}">
      <dsp:nvSpPr>
        <dsp:cNvPr id="0" name=""/>
        <dsp:cNvSpPr/>
      </dsp:nvSpPr>
      <dsp:spPr>
        <a:xfrm>
          <a:off x="248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470541" y="0"/>
        <a:ext cx="2096740" cy="936104"/>
      </dsp:txXfrm>
    </dsp:sp>
    <dsp:sp modelId="{6177A085-DFCF-4CE6-B043-FFD53673621A}">
      <dsp:nvSpPr>
        <dsp:cNvPr id="0" name=""/>
        <dsp:cNvSpPr/>
      </dsp:nvSpPr>
      <dsp:spPr>
        <a:xfrm>
          <a:off x="273204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3200101" y="0"/>
        <a:ext cx="2096740" cy="936104"/>
      </dsp:txXfrm>
    </dsp:sp>
    <dsp:sp modelId="{6CCBFF20-5B1C-42A5-8149-75CA9BBBDB07}">
      <dsp:nvSpPr>
        <dsp:cNvPr id="0" name=""/>
        <dsp:cNvSpPr/>
      </dsp:nvSpPr>
      <dsp:spPr>
        <a:xfrm>
          <a:off x="546160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5929661" y="0"/>
        <a:ext cx="2096740" cy="9361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672E-57DF-4A44-9B3B-C6302E9CAA65}">
      <dsp:nvSpPr>
        <dsp:cNvPr id="0" name=""/>
        <dsp:cNvSpPr/>
      </dsp:nvSpPr>
      <dsp:spPr>
        <a:xfrm>
          <a:off x="248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470541" y="0"/>
        <a:ext cx="2096740" cy="936104"/>
      </dsp:txXfrm>
    </dsp:sp>
    <dsp:sp modelId="{6177A085-DFCF-4CE6-B043-FFD53673621A}">
      <dsp:nvSpPr>
        <dsp:cNvPr id="0" name=""/>
        <dsp:cNvSpPr/>
      </dsp:nvSpPr>
      <dsp:spPr>
        <a:xfrm>
          <a:off x="273204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3200101" y="0"/>
        <a:ext cx="2096740" cy="936104"/>
      </dsp:txXfrm>
    </dsp:sp>
    <dsp:sp modelId="{6CCBFF20-5B1C-42A5-8149-75CA9BBBDB07}">
      <dsp:nvSpPr>
        <dsp:cNvPr id="0" name=""/>
        <dsp:cNvSpPr/>
      </dsp:nvSpPr>
      <dsp:spPr>
        <a:xfrm>
          <a:off x="546160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5929661" y="0"/>
        <a:ext cx="2096740" cy="9361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672E-57DF-4A44-9B3B-C6302E9CAA65}">
      <dsp:nvSpPr>
        <dsp:cNvPr id="0" name=""/>
        <dsp:cNvSpPr/>
      </dsp:nvSpPr>
      <dsp:spPr>
        <a:xfrm>
          <a:off x="248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470541" y="0"/>
        <a:ext cx="2096740" cy="936104"/>
      </dsp:txXfrm>
    </dsp:sp>
    <dsp:sp modelId="{6177A085-DFCF-4CE6-B043-FFD53673621A}">
      <dsp:nvSpPr>
        <dsp:cNvPr id="0" name=""/>
        <dsp:cNvSpPr/>
      </dsp:nvSpPr>
      <dsp:spPr>
        <a:xfrm>
          <a:off x="273204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3200101" y="0"/>
        <a:ext cx="2096740" cy="936104"/>
      </dsp:txXfrm>
    </dsp:sp>
    <dsp:sp modelId="{6CCBFF20-5B1C-42A5-8149-75CA9BBBDB07}">
      <dsp:nvSpPr>
        <dsp:cNvPr id="0" name=""/>
        <dsp:cNvSpPr/>
      </dsp:nvSpPr>
      <dsp:spPr>
        <a:xfrm>
          <a:off x="546160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5929661" y="0"/>
        <a:ext cx="2096740" cy="9361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672E-57DF-4A44-9B3B-C6302E9CAA65}">
      <dsp:nvSpPr>
        <dsp:cNvPr id="0" name=""/>
        <dsp:cNvSpPr/>
      </dsp:nvSpPr>
      <dsp:spPr>
        <a:xfrm>
          <a:off x="248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470541" y="0"/>
        <a:ext cx="2096740" cy="936104"/>
      </dsp:txXfrm>
    </dsp:sp>
    <dsp:sp modelId="{6177A085-DFCF-4CE6-B043-FFD53673621A}">
      <dsp:nvSpPr>
        <dsp:cNvPr id="0" name=""/>
        <dsp:cNvSpPr/>
      </dsp:nvSpPr>
      <dsp:spPr>
        <a:xfrm>
          <a:off x="273204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3200101" y="0"/>
        <a:ext cx="2096740" cy="936104"/>
      </dsp:txXfrm>
    </dsp:sp>
    <dsp:sp modelId="{6CCBFF20-5B1C-42A5-8149-75CA9BBBDB07}">
      <dsp:nvSpPr>
        <dsp:cNvPr id="0" name=""/>
        <dsp:cNvSpPr/>
      </dsp:nvSpPr>
      <dsp:spPr>
        <a:xfrm>
          <a:off x="546160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5929661" y="0"/>
        <a:ext cx="2096740" cy="9361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672E-57DF-4A44-9B3B-C6302E9CAA65}">
      <dsp:nvSpPr>
        <dsp:cNvPr id="0" name=""/>
        <dsp:cNvSpPr/>
      </dsp:nvSpPr>
      <dsp:spPr>
        <a:xfrm>
          <a:off x="248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470541" y="0"/>
        <a:ext cx="2096740" cy="936104"/>
      </dsp:txXfrm>
    </dsp:sp>
    <dsp:sp modelId="{6177A085-DFCF-4CE6-B043-FFD53673621A}">
      <dsp:nvSpPr>
        <dsp:cNvPr id="0" name=""/>
        <dsp:cNvSpPr/>
      </dsp:nvSpPr>
      <dsp:spPr>
        <a:xfrm>
          <a:off x="273204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3200101" y="0"/>
        <a:ext cx="2096740" cy="936104"/>
      </dsp:txXfrm>
    </dsp:sp>
    <dsp:sp modelId="{6CCBFF20-5B1C-42A5-8149-75CA9BBBDB07}">
      <dsp:nvSpPr>
        <dsp:cNvPr id="0" name=""/>
        <dsp:cNvSpPr/>
      </dsp:nvSpPr>
      <dsp:spPr>
        <a:xfrm>
          <a:off x="546160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5929661" y="0"/>
        <a:ext cx="2096740" cy="9361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672E-57DF-4A44-9B3B-C6302E9CAA65}">
      <dsp:nvSpPr>
        <dsp:cNvPr id="0" name=""/>
        <dsp:cNvSpPr/>
      </dsp:nvSpPr>
      <dsp:spPr>
        <a:xfrm>
          <a:off x="248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我  是  谁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470541" y="0"/>
        <a:ext cx="2096740" cy="936104"/>
      </dsp:txXfrm>
    </dsp:sp>
    <dsp:sp modelId="{6177A085-DFCF-4CE6-B043-FFD53673621A}">
      <dsp:nvSpPr>
        <dsp:cNvPr id="0" name=""/>
        <dsp:cNvSpPr/>
      </dsp:nvSpPr>
      <dsp:spPr>
        <a:xfrm>
          <a:off x="273204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说出您的梦想</a:t>
          </a:r>
          <a:endParaRPr lang="zh-CN" altLang="en-US" sz="2000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3200101" y="0"/>
        <a:ext cx="2096740" cy="936104"/>
      </dsp:txXfrm>
    </dsp:sp>
    <dsp:sp modelId="{6CCBFF20-5B1C-42A5-8149-75CA9BBBDB07}">
      <dsp:nvSpPr>
        <dsp:cNvPr id="0" name=""/>
        <dsp:cNvSpPr/>
      </dsp:nvSpPr>
      <dsp:spPr>
        <a:xfrm>
          <a:off x="5461609" y="0"/>
          <a:ext cx="3032844" cy="936104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彩云" panose="02010800040101010101" pitchFamily="2" charset="-122"/>
              <a:ea typeface="华文彩云" panose="02010800040101010101" pitchFamily="2" charset="-122"/>
            </a:rPr>
            <a:t>为了梦想我奋斗</a:t>
          </a:r>
          <a:endParaRPr lang="zh-CN" altLang="en-US" sz="2000" b="1" kern="1200" dirty="0">
            <a:latin typeface="华文彩云" panose="02010800040101010101" pitchFamily="2" charset="-122"/>
            <a:ea typeface="华文彩云" panose="02010800040101010101" pitchFamily="2" charset="-122"/>
          </a:endParaRPr>
        </a:p>
      </dsp:txBody>
      <dsp:txXfrm>
        <a:off x="5929661" y="0"/>
        <a:ext cx="2096740" cy="936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0.38837</cdr:x>
      <cdr:y>0.58909</cdr:y>
    </cdr:from>
    <cdr:to>
      <cdr:x>0.57511</cdr:x>
      <cdr:y>0.75404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01662" y="1800200"/>
          <a:ext cx="91440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2400" dirty="0" smtClean="0">
              <a:solidFill>
                <a:schemeClr val="bg1"/>
              </a:solidFill>
            </a:rPr>
            <a:t>73%</a:t>
          </a:r>
          <a:endParaRPr lang="zh-CN" altLang="en-US" sz="24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1A98F-A8CC-4073-BEFF-BB26CE57E167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77C3A-5642-457A-9F60-BFD2EEEE4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166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77C3A-5642-457A-9F60-BFD2EEEE40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1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77C3A-5642-457A-9F60-BFD2EEEE40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02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77C3A-5642-457A-9F60-BFD2EEEE404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60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874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47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29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85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54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33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548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45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821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82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829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65A3A-9392-4D07-90CD-C2E1EDF3FAA6}" type="datetimeFigureOut">
              <a:rPr lang="zh-CN" altLang="en-US" smtClean="0"/>
              <a:t>2014/4/17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4BD9D-DF3F-42B7-9713-F9409557CB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76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microsoft.com/office/2007/relationships/media" Target="../media/media3.MP3"/><Relationship Id="rId7" Type="http://schemas.openxmlformats.org/officeDocument/2006/relationships/diagramLayout" Target="../diagrams/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Data" Target="../diagrams/data2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microsoft.com/office/2007/relationships/diagramDrawing" Target="../diagrams/drawing2.xml"/><Relationship Id="rId4" Type="http://schemas.openxmlformats.org/officeDocument/2006/relationships/audio" Target="../media/media3.MP3"/><Relationship Id="rId9" Type="http://schemas.openxmlformats.org/officeDocument/2006/relationships/diagramColors" Target="../diagrams/colors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7" Type="http://schemas.openxmlformats.org/officeDocument/2006/relationships/image" Target="../media/image11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7" Type="http://schemas.openxmlformats.org/officeDocument/2006/relationships/image" Target="../media/image11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7" Type="http://schemas.openxmlformats.org/officeDocument/2006/relationships/image" Target="../media/image11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enovo\Desktop\非诚勿扰（职场版）\什么是理想？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11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非诚勿扰（职场版）\非诚勿扰（职场版）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" y="8000"/>
            <a:ext cx="9130235" cy="68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38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enovo\Desktop\非诚勿扰（职场版）\面试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824536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-108520" y="332656"/>
            <a:ext cx="5328592" cy="7200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非诚勿扰（职场版）节目筹备过程及规则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09430138"/>
              </p:ext>
            </p:extLst>
          </p:nvPr>
        </p:nvGraphicFramePr>
        <p:xfrm>
          <a:off x="5092080" y="620688"/>
          <a:ext cx="403244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123" name="Picture 3" descr="J:\Media\1244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256020"/>
            <a:ext cx="3688432" cy="158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剪去单角的矩形 5"/>
          <p:cNvSpPr/>
          <p:nvPr/>
        </p:nvSpPr>
        <p:spPr>
          <a:xfrm>
            <a:off x="0" y="4152553"/>
            <a:ext cx="5364088" cy="270544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</a:rPr>
              <a:t>面试组（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1-8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号）：</a:t>
            </a:r>
            <a:r>
              <a:rPr lang="zh-CN" altLang="en-US" sz="1600" dirty="0" smtClean="0">
                <a:solidFill>
                  <a:schemeClr val="bg1"/>
                </a:solidFill>
              </a:rPr>
              <a:t>抽签决定，每组</a:t>
            </a:r>
            <a:r>
              <a:rPr lang="en-US" altLang="zh-CN" sz="1600" dirty="0" smtClean="0">
                <a:solidFill>
                  <a:schemeClr val="bg1"/>
                </a:solidFill>
              </a:rPr>
              <a:t>3</a:t>
            </a:r>
            <a:r>
              <a:rPr lang="zh-CN" altLang="en-US" sz="1600" dirty="0" smtClean="0">
                <a:solidFill>
                  <a:schemeClr val="bg1"/>
                </a:solidFill>
              </a:rPr>
              <a:t>人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</a:rPr>
              <a:t>应聘组（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N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人）</a:t>
            </a:r>
            <a:r>
              <a:rPr lang="zh-CN" altLang="en-US" sz="1600" dirty="0" smtClean="0">
                <a:solidFill>
                  <a:schemeClr val="bg1"/>
                </a:solidFill>
              </a:rPr>
              <a:t>：抽签决定组别及出场顺序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</a:rPr>
              <a:t>节目规则：</a:t>
            </a:r>
            <a:r>
              <a:rPr lang="zh-CN" altLang="en-US" sz="1600" dirty="0" smtClean="0">
                <a:solidFill>
                  <a:schemeClr val="bg1"/>
                </a:solidFill>
              </a:rPr>
              <a:t>应聘者上场依次进行“我是谁”、“说出您的梦想”、“为了梦想我奋斗”三</a:t>
            </a:r>
            <a:r>
              <a:rPr lang="zh-CN" altLang="en-US" sz="1600" dirty="0" smtClean="0">
                <a:solidFill>
                  <a:schemeClr val="bg1"/>
                </a:solidFill>
              </a:rPr>
              <a:t>个方面的</a:t>
            </a:r>
            <a:r>
              <a:rPr lang="zh-CN" altLang="en-US" sz="1600" dirty="0" smtClean="0">
                <a:solidFill>
                  <a:schemeClr val="bg1"/>
                </a:solidFill>
              </a:rPr>
              <a:t>阐述及面试组和点评嘉宾的提问，所有环节结束时，依然有面试组认为可以胜任本岗位，应聘者可选择接受岗位推荐。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8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/>
        </p:nvSpPr>
        <p:spPr>
          <a:xfrm>
            <a:off x="2411760" y="260648"/>
            <a:ext cx="3960440" cy="3528392"/>
          </a:xfrm>
          <a:prstGeom prst="star7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1</a:t>
            </a:r>
            <a:endParaRPr lang="zh-CN" altLang="en-US" sz="15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708463281"/>
              </p:ext>
            </p:extLst>
          </p:nvPr>
        </p:nvGraphicFramePr>
        <p:xfrm>
          <a:off x="251520" y="4077072"/>
          <a:ext cx="84969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出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948264" y="5661248"/>
            <a:ext cx="609600" cy="609600"/>
          </a:xfrm>
          <a:prstGeom prst="rect">
            <a:avLst/>
          </a:prstGeom>
        </p:spPr>
      </p:pic>
      <p:pic>
        <p:nvPicPr>
          <p:cNvPr id="2" name="舞蹈伴奏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2838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1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19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283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60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69811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非诚勿扰（职场版）\0059363fba968642eca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成功退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27784" y="6021288"/>
            <a:ext cx="609600" cy="609600"/>
          </a:xfrm>
          <a:prstGeom prst="rect">
            <a:avLst/>
          </a:prstGeom>
        </p:spPr>
      </p:pic>
      <p:pic>
        <p:nvPicPr>
          <p:cNvPr id="6" name="失败退场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2818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4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6037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58491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/>
        </p:nvSpPr>
        <p:spPr>
          <a:xfrm>
            <a:off x="2411760" y="260648"/>
            <a:ext cx="3960440" cy="3528392"/>
          </a:xfrm>
          <a:prstGeom prst="star7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2</a:t>
            </a:r>
            <a:endParaRPr lang="zh-CN" altLang="en-US" sz="15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813665199"/>
              </p:ext>
            </p:extLst>
          </p:nvPr>
        </p:nvGraphicFramePr>
        <p:xfrm>
          <a:off x="251520" y="4077072"/>
          <a:ext cx="84969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出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826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1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19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2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非诚勿扰（职场版）\0059363fba968642eca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成功退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27784" y="6021288"/>
            <a:ext cx="609600" cy="609600"/>
          </a:xfrm>
          <a:prstGeom prst="rect">
            <a:avLst/>
          </a:prstGeom>
        </p:spPr>
      </p:pic>
      <p:pic>
        <p:nvPicPr>
          <p:cNvPr id="6" name="失败退场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2818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27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5471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58491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/>
        </p:nvSpPr>
        <p:spPr>
          <a:xfrm>
            <a:off x="2411760" y="260648"/>
            <a:ext cx="3960440" cy="3528392"/>
          </a:xfrm>
          <a:prstGeom prst="star7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3</a:t>
            </a:r>
            <a:endParaRPr lang="zh-CN" altLang="en-US" sz="15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565937071"/>
              </p:ext>
            </p:extLst>
          </p:nvPr>
        </p:nvGraphicFramePr>
        <p:xfrm>
          <a:off x="251520" y="4077072"/>
          <a:ext cx="84969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出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826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19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2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非诚勿扰（职场版）\0059363fba968642eca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成功退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27784" y="6021288"/>
            <a:ext cx="609600" cy="609600"/>
          </a:xfrm>
          <a:prstGeom prst="rect">
            <a:avLst/>
          </a:prstGeom>
        </p:spPr>
      </p:pic>
      <p:pic>
        <p:nvPicPr>
          <p:cNvPr id="6" name="失败退场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2818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6037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58491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/>
        </p:nvSpPr>
        <p:spPr>
          <a:xfrm>
            <a:off x="2411760" y="260648"/>
            <a:ext cx="3960440" cy="3528392"/>
          </a:xfrm>
          <a:prstGeom prst="star7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4</a:t>
            </a:r>
            <a:endParaRPr lang="zh-CN" altLang="en-US" sz="15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695410228"/>
              </p:ext>
            </p:extLst>
          </p:nvPr>
        </p:nvGraphicFramePr>
        <p:xfrm>
          <a:off x="251520" y="4077072"/>
          <a:ext cx="84969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出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826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31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19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2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非诚勿扰（职场版）\0059363fba968642eca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成功退场（我的未来不是梦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55776" y="6021288"/>
            <a:ext cx="609600" cy="609600"/>
          </a:xfrm>
          <a:prstGeom prst="rect">
            <a:avLst/>
          </a:prstGeom>
        </p:spPr>
      </p:pic>
      <p:pic>
        <p:nvPicPr>
          <p:cNvPr id="3" name="从头再来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019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84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7169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1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56604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合成片头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lenovo\Desktop\非诚勿扰（职场版）\好老师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-171400"/>
            <a:ext cx="1939056" cy="192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41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/>
        </p:nvSpPr>
        <p:spPr>
          <a:xfrm>
            <a:off x="2411760" y="260648"/>
            <a:ext cx="3960440" cy="3528392"/>
          </a:xfrm>
          <a:prstGeom prst="star7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5</a:t>
            </a:r>
            <a:endParaRPr lang="zh-CN" altLang="en-US" sz="15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156511167"/>
              </p:ext>
            </p:extLst>
          </p:nvPr>
        </p:nvGraphicFramePr>
        <p:xfrm>
          <a:off x="251520" y="4077072"/>
          <a:ext cx="84969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出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826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73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19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2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非诚勿扰（职场版）\0059363fba968642eca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成功退场（我的未来不是梦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55776" y="6021288"/>
            <a:ext cx="609600" cy="609600"/>
          </a:xfrm>
          <a:prstGeom prst="rect">
            <a:avLst/>
          </a:prstGeom>
        </p:spPr>
      </p:pic>
      <p:pic>
        <p:nvPicPr>
          <p:cNvPr id="3" name="从头再来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019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7169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1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56604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七角星 3"/>
          <p:cNvSpPr/>
          <p:nvPr/>
        </p:nvSpPr>
        <p:spPr>
          <a:xfrm>
            <a:off x="2411760" y="260648"/>
            <a:ext cx="3960440" cy="3528392"/>
          </a:xfrm>
          <a:prstGeom prst="star7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6</a:t>
            </a:r>
            <a:endParaRPr lang="zh-CN" altLang="en-US" sz="15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554305439"/>
              </p:ext>
            </p:extLst>
          </p:nvPr>
        </p:nvGraphicFramePr>
        <p:xfrm>
          <a:off x="251520" y="4077072"/>
          <a:ext cx="84969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出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826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6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19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2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Graphic spid="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非诚勿扰（职场版）\0059363fba968642eca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成功退场（我的未来不是梦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55776" y="6021288"/>
            <a:ext cx="609600" cy="609600"/>
          </a:xfrm>
          <a:prstGeom prst="rect">
            <a:avLst/>
          </a:prstGeom>
        </p:spPr>
      </p:pic>
      <p:pic>
        <p:nvPicPr>
          <p:cNvPr id="3" name="从头再来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019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0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7169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1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56604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非诚勿扰（职场版）2014主题班会\素材\非诚勿扰（职场版）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16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青春涌动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008" y="908720"/>
            <a:ext cx="8964488" cy="504056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661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非诚勿扰（职场版）\非诚勿扰（职场版）第二季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7"/>
            <a:ext cx="9144000" cy="686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58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学生管理文件\文明风采（2013）\（摄影类）和孩子一起看世界（12215班  周妍儒 ）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" y="249409"/>
            <a:ext cx="7406779" cy="53398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580526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zh-CN" altLang="en-US" sz="2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和孩子一起看世界</a:t>
            </a:r>
            <a:r>
              <a:rPr lang="en-US" altLang="zh-CN" sz="24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endParaRPr lang="zh-CN" altLang="en-US" sz="24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明天会更好（结束曲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07960" y="59621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2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905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非诚勿扰（职场版）2014主题班会\目标的影响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" y="0"/>
            <a:ext cx="91428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02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非诚勿扰（职场版）2014主题班会\什么是理想？ - 副本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74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-36512" y="260648"/>
            <a:ext cx="3347864" cy="504056"/>
          </a:xfrm>
          <a:prstGeom prst="round1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问  卷  调  查  结  果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7349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r>
              <a:rPr lang="zh-CN" altLang="en-US" sz="2800" dirty="0" smtClean="0">
                <a:solidFill>
                  <a:schemeClr val="bg1"/>
                </a:solidFill>
              </a:rPr>
              <a:t>、您有明确的职业规划吗？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A.</a:t>
            </a:r>
            <a:r>
              <a:rPr lang="zh-CN" altLang="en-US" sz="2800" dirty="0" smtClean="0">
                <a:solidFill>
                  <a:schemeClr val="bg1"/>
                </a:solidFill>
              </a:rPr>
              <a:t>我对自己的人生做了很明确的规划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B.</a:t>
            </a:r>
            <a:r>
              <a:rPr lang="zh-CN" altLang="en-US" sz="2800" dirty="0" smtClean="0">
                <a:solidFill>
                  <a:schemeClr val="bg1"/>
                </a:solidFill>
              </a:rPr>
              <a:t>思考过这个问题，但是没有明确的规划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C.</a:t>
            </a:r>
            <a:r>
              <a:rPr lang="zh-CN" altLang="en-US" sz="2800" dirty="0" smtClean="0">
                <a:solidFill>
                  <a:schemeClr val="bg1"/>
                </a:solidFill>
              </a:rPr>
              <a:t>没有想过这个问题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365678865"/>
              </p:ext>
            </p:extLst>
          </p:nvPr>
        </p:nvGraphicFramePr>
        <p:xfrm>
          <a:off x="3311352" y="3501008"/>
          <a:ext cx="4896544" cy="305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94501" y="385011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12%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22397" y="400506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15%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05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-36512" y="260648"/>
            <a:ext cx="3347864" cy="504056"/>
          </a:xfrm>
          <a:prstGeom prst="round1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问  卷  调  查  结  果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7349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</a:rPr>
              <a:t>、您是否了解自己的兴趣和专长？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          A.</a:t>
            </a:r>
            <a:r>
              <a:rPr lang="zh-CN" altLang="en-US" sz="2800" dirty="0" smtClean="0">
                <a:solidFill>
                  <a:schemeClr val="bg1"/>
                </a:solidFill>
              </a:rPr>
              <a:t>是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                     B.</a:t>
            </a:r>
            <a:r>
              <a:rPr lang="zh-CN" altLang="en-US" sz="2800" dirty="0" smtClean="0">
                <a:solidFill>
                  <a:schemeClr val="bg1"/>
                </a:solidFill>
              </a:rPr>
              <a:t>否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639681704"/>
              </p:ext>
            </p:extLst>
          </p:nvPr>
        </p:nvGraphicFramePr>
        <p:xfrm>
          <a:off x="1979712" y="2852936"/>
          <a:ext cx="5136232" cy="2968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147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-36512" y="260648"/>
            <a:ext cx="3347864" cy="504056"/>
          </a:xfrm>
          <a:prstGeom prst="round1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问  卷  调  查  结  果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7349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</a:rPr>
              <a:t>3</a:t>
            </a:r>
            <a:r>
              <a:rPr lang="zh-CN" altLang="en-US" sz="2800" dirty="0" smtClean="0">
                <a:solidFill>
                  <a:schemeClr val="bg1"/>
                </a:solidFill>
              </a:rPr>
              <a:t>、您是否有心仪的幼儿园工作岗位？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          A.</a:t>
            </a:r>
            <a:r>
              <a:rPr lang="zh-CN" altLang="en-US" sz="2800" dirty="0" smtClean="0">
                <a:solidFill>
                  <a:schemeClr val="bg1"/>
                </a:solidFill>
              </a:rPr>
              <a:t>是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                     B.</a:t>
            </a:r>
            <a:r>
              <a:rPr lang="zh-CN" altLang="en-US" sz="2800" dirty="0" smtClean="0">
                <a:solidFill>
                  <a:schemeClr val="bg1"/>
                </a:solidFill>
              </a:rPr>
              <a:t>否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655183932"/>
              </p:ext>
            </p:extLst>
          </p:nvPr>
        </p:nvGraphicFramePr>
        <p:xfrm>
          <a:off x="1979712" y="2852936"/>
          <a:ext cx="5136232" cy="2968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7154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-36512" y="260648"/>
            <a:ext cx="3347864" cy="504056"/>
          </a:xfrm>
          <a:prstGeom prst="round1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问  卷  调  查  结  果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7349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</a:rPr>
              <a:t>4</a:t>
            </a:r>
            <a:r>
              <a:rPr lang="zh-CN" altLang="en-US" sz="2800" dirty="0" smtClean="0">
                <a:solidFill>
                  <a:schemeClr val="bg1"/>
                </a:solidFill>
              </a:rPr>
              <a:t>、您觉得现在的状况离自己职业理想远吗？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A.</a:t>
            </a:r>
            <a:r>
              <a:rPr lang="zh-CN" altLang="en-US" sz="2800" dirty="0" smtClean="0">
                <a:solidFill>
                  <a:schemeClr val="bg1"/>
                </a:solidFill>
              </a:rPr>
              <a:t>远，模糊不清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B.</a:t>
            </a:r>
            <a:r>
              <a:rPr lang="zh-CN" altLang="en-US" sz="2800" dirty="0" smtClean="0">
                <a:solidFill>
                  <a:schemeClr val="bg1"/>
                </a:solidFill>
              </a:rPr>
              <a:t>在实现理想的路上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      C.</a:t>
            </a:r>
            <a:r>
              <a:rPr lang="zh-CN" altLang="en-US" sz="2800" dirty="0" smtClean="0">
                <a:solidFill>
                  <a:schemeClr val="bg1"/>
                </a:solidFill>
              </a:rPr>
              <a:t>马上就要实现了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244492499"/>
              </p:ext>
            </p:extLst>
          </p:nvPr>
        </p:nvGraphicFramePr>
        <p:xfrm>
          <a:off x="2051720" y="3717032"/>
          <a:ext cx="5136232" cy="2968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84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Media\psbCA74MEM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" y="0"/>
            <a:ext cx="9142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折角形 4"/>
          <p:cNvSpPr/>
          <p:nvPr/>
        </p:nvSpPr>
        <p:spPr>
          <a:xfrm>
            <a:off x="5724128" y="0"/>
            <a:ext cx="3419872" cy="6858000"/>
          </a:xfrm>
          <a:prstGeom prst="foldedCorne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        通过问卷调查，我们</a:t>
            </a:r>
            <a:r>
              <a:rPr lang="zh-CN" altLang="en-US" dirty="0" smtClean="0"/>
              <a:t>可以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看出</a:t>
            </a:r>
            <a:r>
              <a:rPr lang="zh-CN" altLang="en-US" dirty="0" smtClean="0"/>
              <a:t>绝大多数同学都想过</a:t>
            </a:r>
            <a:r>
              <a:rPr lang="zh-CN" altLang="en-US" dirty="0" smtClean="0"/>
              <a:t>自己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的</a:t>
            </a:r>
            <a:r>
              <a:rPr lang="zh-CN" altLang="en-US" dirty="0" smtClean="0"/>
              <a:t>“职业理想”，但在寻找理想、实现理想的路上常常会</a:t>
            </a:r>
            <a:r>
              <a:rPr lang="zh-CN" altLang="en-US" dirty="0" smtClean="0"/>
              <a:t>感到</a:t>
            </a:r>
            <a:r>
              <a:rPr lang="zh-CN" altLang="en-US" sz="1600" dirty="0" smtClean="0"/>
              <a:t>迷茫！</a:t>
            </a:r>
            <a:r>
              <a:rPr lang="zh-CN" altLang="en-US" dirty="0" smtClean="0"/>
              <a:t>迷茫！</a:t>
            </a:r>
            <a:r>
              <a:rPr lang="zh-CN" altLang="en-US" sz="2800" dirty="0" smtClean="0"/>
              <a:t>迷茫</a:t>
            </a:r>
            <a:r>
              <a:rPr lang="en-US" altLang="zh-CN" sz="2800" dirty="0" smtClean="0"/>
              <a:t>……</a:t>
            </a:r>
          </a:p>
          <a:p>
            <a:pPr>
              <a:lnSpc>
                <a:spcPct val="200000"/>
              </a:lnSpc>
            </a:pPr>
            <a:endParaRPr lang="en-US" altLang="zh-CN" dirty="0" smtClean="0"/>
          </a:p>
          <a:p>
            <a:pPr>
              <a:lnSpc>
                <a:spcPct val="200000"/>
              </a:lnSpc>
            </a:pPr>
            <a:endParaRPr lang="en-US" altLang="zh-CN" dirty="0" smtClean="0"/>
          </a:p>
          <a:p>
            <a:pPr>
              <a:lnSpc>
                <a:spcPct val="200000"/>
              </a:lnSpc>
            </a:pP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endParaRPr lang="zh-CN" altLang="en-US" dirty="0"/>
          </a:p>
        </p:txBody>
      </p:sp>
      <p:pic>
        <p:nvPicPr>
          <p:cNvPr id="3075" name="Picture 3" descr="C:\Users\lenovo\Desktop\非诚勿扰（职场版）\面试3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77072"/>
            <a:ext cx="3419873" cy="229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49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404</Words>
  <Application>Microsoft Office PowerPoint</Application>
  <PresentationFormat>全屏显示(4:3)</PresentationFormat>
  <Paragraphs>81</Paragraphs>
  <Slides>27</Slides>
  <Notes>3</Notes>
  <HiddenSlides>0</HiddenSlides>
  <MMClips>22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49</cp:revision>
  <dcterms:created xsi:type="dcterms:W3CDTF">2014-04-16T02:42:26Z</dcterms:created>
  <dcterms:modified xsi:type="dcterms:W3CDTF">2014-04-17T05:42:49Z</dcterms:modified>
</cp:coreProperties>
</file>